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1"/>
  </p:notesMasterIdLst>
  <p:sldIdLst>
    <p:sldId id="519" r:id="rId2"/>
    <p:sldId id="778" r:id="rId3"/>
    <p:sldId id="854" r:id="rId4"/>
    <p:sldId id="845" r:id="rId5"/>
    <p:sldId id="855" r:id="rId6"/>
    <p:sldId id="869" r:id="rId7"/>
    <p:sldId id="870" r:id="rId8"/>
    <p:sldId id="871" r:id="rId9"/>
    <p:sldId id="872" r:id="rId10"/>
    <p:sldId id="873" r:id="rId11"/>
    <p:sldId id="856" r:id="rId12"/>
    <p:sldId id="861" r:id="rId13"/>
    <p:sldId id="874" r:id="rId14"/>
    <p:sldId id="875" r:id="rId15"/>
    <p:sldId id="876" r:id="rId16"/>
    <p:sldId id="877" r:id="rId17"/>
    <p:sldId id="878" r:id="rId18"/>
    <p:sldId id="879" r:id="rId19"/>
    <p:sldId id="880" r:id="rId20"/>
    <p:sldId id="862" r:id="rId21"/>
    <p:sldId id="881" r:id="rId22"/>
    <p:sldId id="863" r:id="rId23"/>
    <p:sldId id="864" r:id="rId24"/>
    <p:sldId id="865" r:id="rId25"/>
    <p:sldId id="866" r:id="rId26"/>
    <p:sldId id="867" r:id="rId27"/>
    <p:sldId id="868" r:id="rId28"/>
    <p:sldId id="860" r:id="rId29"/>
    <p:sldId id="83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scadia Code PL" panose="020B0609020000020004" pitchFamily="49" charset="0"/>
      <p:regular r:id="rId36"/>
      <p:bold r:id="rId37"/>
    </p:embeddedFont>
    <p:embeddedFont>
      <p:font typeface="Montserrat SemiBold" panose="020B0604020202020204" charset="0"/>
      <p:regular r:id="rId38"/>
      <p:bold r:id="rId39"/>
      <p:italic r:id="rId40"/>
      <p:boldItalic r:id="rId41"/>
    </p:embeddedFont>
    <p:embeddedFont>
      <p:font typeface="Neo Sans Std" panose="020B0504030504040204" pitchFamily="34" charset="0"/>
      <p:regular r:id="rId42"/>
      <p:bold r:id="rId43"/>
    </p:embeddedFont>
    <p:embeddedFont>
      <p:font typeface="Neo Sans Std Light" panose="020B0304030504040204" pitchFamily="34" charset="0"/>
      <p:regular r:id="rId44"/>
    </p:embeddedFont>
    <p:embeddedFont>
      <p:font typeface="Neo Sans Std Medium" panose="020B0704030504040204" pitchFamily="34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ulio Botella" initials="BB" lastIdx="2" clrIdx="0">
    <p:extLst>
      <p:ext uri="{19B8F6BF-5375-455C-9EA6-DF929625EA0E}">
        <p15:presenceInfo xmlns:p15="http://schemas.microsoft.com/office/powerpoint/2012/main" userId="Braulio Bot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C68"/>
    <a:srgbClr val="347584"/>
    <a:srgbClr val="D8D800"/>
    <a:srgbClr val="C4BD97"/>
    <a:srgbClr val="DBCB85"/>
    <a:srgbClr val="000000"/>
    <a:srgbClr val="494738"/>
    <a:srgbClr val="ED5023"/>
    <a:srgbClr val="F88F70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094" autoAdjust="0"/>
  </p:normalViewPr>
  <p:slideViewPr>
    <p:cSldViewPr snapToGrid="0" snapToObjects="1">
      <p:cViewPr varScale="1">
        <p:scale>
          <a:sx n="120" d="100"/>
          <a:sy n="120" d="100"/>
        </p:scale>
        <p:origin x="486" y="102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3540" y="-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s/docs/Web/CSS/display" TargetMode="External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mozilla.org/es/docs/Web/CSS/displa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1BF19-2FCF-42C1-857B-30F559DE1B3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E5D853-65CE-4055-AD68-D992AF51D6C2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¿Qué es CSS </a:t>
          </a:r>
          <a:r>
            <a:rPr lang="es-ES" dirty="0" err="1">
              <a:solidFill>
                <a:srgbClr val="494738"/>
              </a:solidFill>
            </a:rPr>
            <a:t>Grid</a:t>
          </a:r>
          <a:r>
            <a:rPr lang="es-ES" dirty="0">
              <a:solidFill>
                <a:srgbClr val="494738"/>
              </a:solidFill>
            </a:rPr>
            <a:t>?</a:t>
          </a:r>
        </a:p>
      </dgm:t>
    </dgm:pt>
    <dgm:pt modelId="{1C0CC3D5-B981-4B76-85F3-837825F93B4F}" type="par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843C1EC3-2D72-4328-873B-E6469A40A7BB}" type="sibTrans" cxnId="{ECF569B3-1A0F-4EDC-962C-8099D2E6F79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16D00D14-53A2-4DEE-9E35-8DF695E72031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Partes de una </a:t>
          </a:r>
          <a:r>
            <a:rPr lang="es-ES" dirty="0" err="1">
              <a:solidFill>
                <a:srgbClr val="494738"/>
              </a:solidFill>
            </a:rPr>
            <a:t>Grid</a:t>
          </a:r>
          <a:endParaRPr lang="es-ES" dirty="0">
            <a:solidFill>
              <a:srgbClr val="494738"/>
            </a:solidFill>
          </a:endParaRPr>
        </a:p>
      </dgm:t>
    </dgm:pt>
    <dgm:pt modelId="{1BD4BE28-CF26-44F9-9304-23AA882870EA}" type="par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60F5CC89-F4E7-4517-AAD9-58DDAEAB89C3}" type="sibTrans" cxnId="{DE6BBEB4-121C-475E-94FA-8519C9F9FF54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A5B0919E-93CB-4FA5-B98D-ABA6375A7BC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posicionamiento</a:t>
          </a:r>
        </a:p>
      </dgm:t>
    </dgm:pt>
    <dgm:pt modelId="{7905645C-A9FB-4AEA-8F9A-A514291FADB6}" type="par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CC97DC3-6167-4F23-BE7A-E5036045EFF8}" type="sibTrans" cxnId="{3A3EC554-778C-427D-9640-FFF074347EA3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0B74F1DF-9B4B-4345-9E8C-ECD0C5E4B6FB}">
      <dgm:prSet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Funciones y valores especiales</a:t>
          </a:r>
        </a:p>
      </dgm:t>
    </dgm:pt>
    <dgm:pt modelId="{B982D8E1-B1A8-4596-8E42-9BA47F134140}" type="par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99045276-4D08-42DF-B433-5699A97843A0}" type="sibTrans" cxnId="{DBAFA621-78EA-4246-8B09-BE5534F63478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4EC092F2-95D2-4950-B460-128BDED9E309}">
      <dgm:prSet phldrT="[Texto]"/>
      <dgm:spPr/>
      <dgm:t>
        <a:bodyPr/>
        <a:lstStyle/>
        <a:p>
          <a:r>
            <a:rPr lang="es-ES" dirty="0">
              <a:solidFill>
                <a:srgbClr val="494738"/>
              </a:solidFill>
            </a:rPr>
            <a:t>Propiedades de estructura</a:t>
          </a:r>
        </a:p>
      </dgm:t>
    </dgm:pt>
    <dgm:pt modelId="{B616DDDC-8E2E-4BF7-BC1C-BB6E054B5090}" type="sib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26388305-171D-4BBB-9992-CF78445D6023}" type="parTrans" cxnId="{4F52470B-E0AA-4CDB-9A71-95DFFCCF411E}">
      <dgm:prSet/>
      <dgm:spPr/>
      <dgm:t>
        <a:bodyPr/>
        <a:lstStyle/>
        <a:p>
          <a:endParaRPr lang="es-ES">
            <a:solidFill>
              <a:srgbClr val="494738"/>
            </a:solidFill>
          </a:endParaRPr>
        </a:p>
      </dgm:t>
    </dgm:pt>
    <dgm:pt modelId="{3AAF8F48-8507-462E-8A25-0B45403575D3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72823" tIns="40640" rIns="40640" bIns="4064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gm:t>
    </dgm:pt>
    <dgm:pt modelId="{3B6D1CF8-8F5B-49BE-B946-16D991D9E527}" type="parTrans" cxnId="{4034804C-B3A5-4E6A-B61B-8FADE6E4920B}">
      <dgm:prSet/>
      <dgm:spPr/>
      <dgm:t>
        <a:bodyPr/>
        <a:lstStyle/>
        <a:p>
          <a:endParaRPr lang="es-ES"/>
        </a:p>
      </dgm:t>
    </dgm:pt>
    <dgm:pt modelId="{F4EB4064-B1DE-404A-B823-78B77957BE0D}" type="sibTrans" cxnId="{4034804C-B3A5-4E6A-B61B-8FADE6E4920B}">
      <dgm:prSet/>
      <dgm:spPr/>
      <dgm:t>
        <a:bodyPr/>
        <a:lstStyle/>
        <a:p>
          <a:endParaRPr lang="es-ES"/>
        </a:p>
      </dgm:t>
    </dgm:pt>
    <dgm:pt modelId="{633E0B02-4FC0-4175-BD22-0C3C21A3DE0C}" type="pres">
      <dgm:prSet presAssocID="{A391BF19-2FCF-42C1-857B-30F559DE1B34}" presName="Name0" presStyleCnt="0">
        <dgm:presLayoutVars>
          <dgm:chMax val="7"/>
          <dgm:chPref val="7"/>
          <dgm:dir/>
        </dgm:presLayoutVars>
      </dgm:prSet>
      <dgm:spPr/>
    </dgm:pt>
    <dgm:pt modelId="{88A1914F-E25E-41D2-B4B4-440D65583B12}" type="pres">
      <dgm:prSet presAssocID="{A391BF19-2FCF-42C1-857B-30F559DE1B34}" presName="Name1" presStyleCnt="0"/>
      <dgm:spPr/>
    </dgm:pt>
    <dgm:pt modelId="{9B976CB6-5EE0-4B7A-B012-E0263AA971ED}" type="pres">
      <dgm:prSet presAssocID="{A391BF19-2FCF-42C1-857B-30F559DE1B34}" presName="cycle" presStyleCnt="0"/>
      <dgm:spPr/>
    </dgm:pt>
    <dgm:pt modelId="{0EBC9FD1-C938-4C1D-86F2-7CC6482FECC1}" type="pres">
      <dgm:prSet presAssocID="{A391BF19-2FCF-42C1-857B-30F559DE1B34}" presName="srcNode" presStyleLbl="node1" presStyleIdx="0" presStyleCnt="6"/>
      <dgm:spPr/>
    </dgm:pt>
    <dgm:pt modelId="{53C88B00-9C21-478C-891B-C4B0720E7122}" type="pres">
      <dgm:prSet presAssocID="{A391BF19-2FCF-42C1-857B-30F559DE1B34}" presName="conn" presStyleLbl="parChTrans1D2" presStyleIdx="0" presStyleCnt="1"/>
      <dgm:spPr/>
    </dgm:pt>
    <dgm:pt modelId="{C8492BE7-EEC0-443E-A405-A88A37728CF3}" type="pres">
      <dgm:prSet presAssocID="{A391BF19-2FCF-42C1-857B-30F559DE1B34}" presName="extraNode" presStyleLbl="node1" presStyleIdx="0" presStyleCnt="6"/>
      <dgm:spPr/>
    </dgm:pt>
    <dgm:pt modelId="{08B8B7CA-03AC-4442-A109-5A9DBDA857D1}" type="pres">
      <dgm:prSet presAssocID="{A391BF19-2FCF-42C1-857B-30F559DE1B34}" presName="dstNode" presStyleLbl="node1" presStyleIdx="0" presStyleCnt="6"/>
      <dgm:spPr/>
    </dgm:pt>
    <dgm:pt modelId="{BC978584-F189-45C3-A51D-1D84888E7908}" type="pres">
      <dgm:prSet presAssocID="{5FE5D853-65CE-4055-AD68-D992AF51D6C2}" presName="text_1" presStyleLbl="node1" presStyleIdx="0" presStyleCnt="6">
        <dgm:presLayoutVars>
          <dgm:bulletEnabled val="1"/>
        </dgm:presLayoutVars>
      </dgm:prSet>
      <dgm:spPr/>
    </dgm:pt>
    <dgm:pt modelId="{D6DF9C3C-7CA6-4A74-971F-45938E44D76E}" type="pres">
      <dgm:prSet presAssocID="{5FE5D853-65CE-4055-AD68-D992AF51D6C2}" presName="accent_1" presStyleCnt="0"/>
      <dgm:spPr/>
    </dgm:pt>
    <dgm:pt modelId="{6230FFA4-A0CC-4603-9439-46D13515592F}" type="pres">
      <dgm:prSet presAssocID="{5FE5D853-65CE-4055-AD68-D992AF51D6C2}" presName="accentRepeatNode" presStyleLbl="solidFgAcc1" presStyleIdx="0" presStyleCnt="6"/>
      <dgm:spPr/>
    </dgm:pt>
    <dgm:pt modelId="{85D1FDF3-4980-4479-9686-C77ECC9D6C73}" type="pres">
      <dgm:prSet presAssocID="{16D00D14-53A2-4DEE-9E35-8DF695E72031}" presName="text_2" presStyleLbl="node1" presStyleIdx="1" presStyleCnt="6">
        <dgm:presLayoutVars>
          <dgm:bulletEnabled val="1"/>
        </dgm:presLayoutVars>
      </dgm:prSet>
      <dgm:spPr/>
    </dgm:pt>
    <dgm:pt modelId="{CF9930EB-DAAC-4105-A00A-AA63BD533C99}" type="pres">
      <dgm:prSet presAssocID="{16D00D14-53A2-4DEE-9E35-8DF695E72031}" presName="accent_2" presStyleCnt="0"/>
      <dgm:spPr/>
    </dgm:pt>
    <dgm:pt modelId="{19CB2109-EED2-4298-88B6-B9385A42A73C}" type="pres">
      <dgm:prSet presAssocID="{16D00D14-53A2-4DEE-9E35-8DF695E72031}" presName="accentRepeatNode" presStyleLbl="solidFgAcc1" presStyleIdx="1" presStyleCnt="6"/>
      <dgm:spPr/>
    </dgm:pt>
    <dgm:pt modelId="{E5C65D2D-D1AD-45B2-A55C-481655ECD7BE}" type="pres">
      <dgm:prSet presAssocID="{4EC092F2-95D2-4950-B460-128BDED9E309}" presName="text_3" presStyleLbl="node1" presStyleIdx="2" presStyleCnt="6">
        <dgm:presLayoutVars>
          <dgm:bulletEnabled val="1"/>
        </dgm:presLayoutVars>
      </dgm:prSet>
      <dgm:spPr/>
    </dgm:pt>
    <dgm:pt modelId="{420454AF-89D9-41A0-8D7B-808D80D8B506}" type="pres">
      <dgm:prSet presAssocID="{4EC092F2-95D2-4950-B460-128BDED9E309}" presName="accent_3" presStyleCnt="0"/>
      <dgm:spPr/>
    </dgm:pt>
    <dgm:pt modelId="{8E41255E-E0D1-4E9D-A1AB-BDD94583E088}" type="pres">
      <dgm:prSet presAssocID="{4EC092F2-95D2-4950-B460-128BDED9E309}" presName="accentRepeatNode" presStyleLbl="solidFgAcc1" presStyleIdx="2" presStyleCnt="6"/>
      <dgm:spPr/>
    </dgm:pt>
    <dgm:pt modelId="{6FA1399B-93C1-4065-9D87-2B4C4C38062F}" type="pres">
      <dgm:prSet presAssocID="{A5B0919E-93CB-4FA5-B98D-ABA6375A7BCB}" presName="text_4" presStyleLbl="node1" presStyleIdx="3" presStyleCnt="6">
        <dgm:presLayoutVars>
          <dgm:bulletEnabled val="1"/>
        </dgm:presLayoutVars>
      </dgm:prSet>
      <dgm:spPr/>
    </dgm:pt>
    <dgm:pt modelId="{1F469B26-CA3D-4AD8-B138-6FB5C5060702}" type="pres">
      <dgm:prSet presAssocID="{A5B0919E-93CB-4FA5-B98D-ABA6375A7BCB}" presName="accent_4" presStyleCnt="0"/>
      <dgm:spPr/>
    </dgm:pt>
    <dgm:pt modelId="{7840941C-4E1E-4016-9BEA-2087D2B279A5}" type="pres">
      <dgm:prSet presAssocID="{A5B0919E-93CB-4FA5-B98D-ABA6375A7BCB}" presName="accentRepeatNode" presStyleLbl="solidFgAcc1" presStyleIdx="3" presStyleCnt="6"/>
      <dgm:spPr/>
    </dgm:pt>
    <dgm:pt modelId="{7FA87C79-ECF3-4ED3-8C22-0EB96ABC9D85}" type="pres">
      <dgm:prSet presAssocID="{0B74F1DF-9B4B-4345-9E8C-ECD0C5E4B6FB}" presName="text_5" presStyleLbl="node1" presStyleIdx="4" presStyleCnt="6">
        <dgm:presLayoutVars>
          <dgm:bulletEnabled val="1"/>
        </dgm:presLayoutVars>
      </dgm:prSet>
      <dgm:spPr/>
    </dgm:pt>
    <dgm:pt modelId="{8F7ACECB-4ACE-4EBF-A377-133982D023F9}" type="pres">
      <dgm:prSet presAssocID="{0B74F1DF-9B4B-4345-9E8C-ECD0C5E4B6FB}" presName="accent_5" presStyleCnt="0"/>
      <dgm:spPr/>
    </dgm:pt>
    <dgm:pt modelId="{BBD1D983-2432-46C6-8563-B43F3C98B092}" type="pres">
      <dgm:prSet presAssocID="{0B74F1DF-9B4B-4345-9E8C-ECD0C5E4B6FB}" presName="accentRepeatNode" presStyleLbl="solidFgAcc1" presStyleIdx="4" presStyleCnt="6"/>
      <dgm:spPr/>
    </dgm:pt>
    <dgm:pt modelId="{6C858AFD-B3F1-4CD9-B19B-6CBF5BCC59BE}" type="pres">
      <dgm:prSet presAssocID="{3AAF8F48-8507-462E-8A25-0B45403575D3}" presName="text_6" presStyleLbl="node1" presStyleIdx="5" presStyleCnt="6">
        <dgm:presLayoutVars>
          <dgm:bulletEnabled val="1"/>
        </dgm:presLayoutVars>
      </dgm:prSet>
      <dgm:spPr>
        <a:xfrm>
          <a:off x="265303" y="2749122"/>
          <a:ext cx="4590533" cy="343713"/>
        </a:xfrm>
        <a:prstGeom prst="rect">
          <a:avLst/>
        </a:prstGeom>
      </dgm:spPr>
    </dgm:pt>
    <dgm:pt modelId="{A0040305-E57B-40AF-BBD2-41A7D235AF0E}" type="pres">
      <dgm:prSet presAssocID="{3AAF8F48-8507-462E-8A25-0B45403575D3}" presName="accent_6" presStyleCnt="0"/>
      <dgm:spPr/>
    </dgm:pt>
    <dgm:pt modelId="{E0649849-D027-43B6-A879-B6DADC114081}" type="pres">
      <dgm:prSet presAssocID="{3AAF8F48-8507-462E-8A25-0B45403575D3}" presName="accentRepeatNode" presStyleLbl="solidFgAcc1" presStyleIdx="5" presStyleCnt="6"/>
      <dgm:spPr/>
    </dgm:pt>
  </dgm:ptLst>
  <dgm:cxnLst>
    <dgm:cxn modelId="{4F52470B-E0AA-4CDB-9A71-95DFFCCF411E}" srcId="{A391BF19-2FCF-42C1-857B-30F559DE1B34}" destId="{4EC092F2-95D2-4950-B460-128BDED9E309}" srcOrd="2" destOrd="0" parTransId="{26388305-171D-4BBB-9992-CF78445D6023}" sibTransId="{B616DDDC-8E2E-4BF7-BC1C-BB6E054B5090}"/>
    <dgm:cxn modelId="{85F2A90C-D8CF-4EFB-96C6-1B089F746972}" type="presOf" srcId="{A391BF19-2FCF-42C1-857B-30F559DE1B34}" destId="{633E0B02-4FC0-4175-BD22-0C3C21A3DE0C}" srcOrd="0" destOrd="0" presId="urn:microsoft.com/office/officeart/2008/layout/VerticalCurvedList"/>
    <dgm:cxn modelId="{DBAFA621-78EA-4246-8B09-BE5534F63478}" srcId="{A391BF19-2FCF-42C1-857B-30F559DE1B34}" destId="{0B74F1DF-9B4B-4345-9E8C-ECD0C5E4B6FB}" srcOrd="4" destOrd="0" parTransId="{B982D8E1-B1A8-4596-8E42-9BA47F134140}" sibTransId="{99045276-4D08-42DF-B433-5699A97843A0}"/>
    <dgm:cxn modelId="{89C2F52B-4C9F-4359-B8E3-27E11B0DE51A}" type="presOf" srcId="{4EC092F2-95D2-4950-B460-128BDED9E309}" destId="{E5C65D2D-D1AD-45B2-A55C-481655ECD7BE}" srcOrd="0" destOrd="0" presId="urn:microsoft.com/office/officeart/2008/layout/VerticalCurvedList"/>
    <dgm:cxn modelId="{2159C93C-9F7E-4368-95BF-569D770088D9}" type="presOf" srcId="{5FE5D853-65CE-4055-AD68-D992AF51D6C2}" destId="{BC978584-F189-45C3-A51D-1D84888E7908}" srcOrd="0" destOrd="0" presId="urn:microsoft.com/office/officeart/2008/layout/VerticalCurvedList"/>
    <dgm:cxn modelId="{0B961C60-3E89-4968-80C1-119D990A19C5}" type="presOf" srcId="{16D00D14-53A2-4DEE-9E35-8DF695E72031}" destId="{85D1FDF3-4980-4479-9686-C77ECC9D6C73}" srcOrd="0" destOrd="0" presId="urn:microsoft.com/office/officeart/2008/layout/VerticalCurvedList"/>
    <dgm:cxn modelId="{C24D8E66-E71C-44CA-B18D-816ADDD9046E}" type="presOf" srcId="{843C1EC3-2D72-4328-873B-E6469A40A7BB}" destId="{53C88B00-9C21-478C-891B-C4B0720E7122}" srcOrd="0" destOrd="0" presId="urn:microsoft.com/office/officeart/2008/layout/VerticalCurvedList"/>
    <dgm:cxn modelId="{0FEDC86A-B6B0-4A74-B533-9DF01600F04B}" type="presOf" srcId="{3AAF8F48-8507-462E-8A25-0B45403575D3}" destId="{6C858AFD-B3F1-4CD9-B19B-6CBF5BCC59BE}" srcOrd="0" destOrd="0" presId="urn:microsoft.com/office/officeart/2008/layout/VerticalCurvedList"/>
    <dgm:cxn modelId="{4034804C-B3A5-4E6A-B61B-8FADE6E4920B}" srcId="{A391BF19-2FCF-42C1-857B-30F559DE1B34}" destId="{3AAF8F48-8507-462E-8A25-0B45403575D3}" srcOrd="5" destOrd="0" parTransId="{3B6D1CF8-8F5B-49BE-B946-16D991D9E527}" sibTransId="{F4EB4064-B1DE-404A-B823-78B77957BE0D}"/>
    <dgm:cxn modelId="{3A3EC554-778C-427D-9640-FFF074347EA3}" srcId="{A391BF19-2FCF-42C1-857B-30F559DE1B34}" destId="{A5B0919E-93CB-4FA5-B98D-ABA6375A7BCB}" srcOrd="3" destOrd="0" parTransId="{7905645C-A9FB-4AEA-8F9A-A514291FADB6}" sibTransId="{3CC97DC3-6167-4F23-BE7A-E5036045EFF8}"/>
    <dgm:cxn modelId="{ED36BF9E-ACE8-46EF-89ED-26EE6F2F1BF1}" type="presOf" srcId="{0B74F1DF-9B4B-4345-9E8C-ECD0C5E4B6FB}" destId="{7FA87C79-ECF3-4ED3-8C22-0EB96ABC9D85}" srcOrd="0" destOrd="0" presId="urn:microsoft.com/office/officeart/2008/layout/VerticalCurvedList"/>
    <dgm:cxn modelId="{ECF569B3-1A0F-4EDC-962C-8099D2E6F794}" srcId="{A391BF19-2FCF-42C1-857B-30F559DE1B34}" destId="{5FE5D853-65CE-4055-AD68-D992AF51D6C2}" srcOrd="0" destOrd="0" parTransId="{1C0CC3D5-B981-4B76-85F3-837825F93B4F}" sibTransId="{843C1EC3-2D72-4328-873B-E6469A40A7BB}"/>
    <dgm:cxn modelId="{DE6BBEB4-121C-475E-94FA-8519C9F9FF54}" srcId="{A391BF19-2FCF-42C1-857B-30F559DE1B34}" destId="{16D00D14-53A2-4DEE-9E35-8DF695E72031}" srcOrd="1" destOrd="0" parTransId="{1BD4BE28-CF26-44F9-9304-23AA882870EA}" sibTransId="{60F5CC89-F4E7-4517-AAD9-58DDAEAB89C3}"/>
    <dgm:cxn modelId="{3AE162F5-0986-410B-8C52-B6AE8F4BC6B1}" type="presOf" srcId="{A5B0919E-93CB-4FA5-B98D-ABA6375A7BCB}" destId="{6FA1399B-93C1-4065-9D87-2B4C4C38062F}" srcOrd="0" destOrd="0" presId="urn:microsoft.com/office/officeart/2008/layout/VerticalCurvedList"/>
    <dgm:cxn modelId="{ECD46676-BE57-4520-8C95-AE62238C495C}" type="presParOf" srcId="{633E0B02-4FC0-4175-BD22-0C3C21A3DE0C}" destId="{88A1914F-E25E-41D2-B4B4-440D65583B12}" srcOrd="0" destOrd="0" presId="urn:microsoft.com/office/officeart/2008/layout/VerticalCurvedList"/>
    <dgm:cxn modelId="{5F3E4FBA-7A6A-481D-BB78-BD844B83CED3}" type="presParOf" srcId="{88A1914F-E25E-41D2-B4B4-440D65583B12}" destId="{9B976CB6-5EE0-4B7A-B012-E0263AA971ED}" srcOrd="0" destOrd="0" presId="urn:microsoft.com/office/officeart/2008/layout/VerticalCurvedList"/>
    <dgm:cxn modelId="{43C6581D-C47F-4CCA-A252-4B6551C80CEA}" type="presParOf" srcId="{9B976CB6-5EE0-4B7A-B012-E0263AA971ED}" destId="{0EBC9FD1-C938-4C1D-86F2-7CC6482FECC1}" srcOrd="0" destOrd="0" presId="urn:microsoft.com/office/officeart/2008/layout/VerticalCurvedList"/>
    <dgm:cxn modelId="{7AF7845D-39E5-429D-A896-CFD9D3CEEB3A}" type="presParOf" srcId="{9B976CB6-5EE0-4B7A-B012-E0263AA971ED}" destId="{53C88B00-9C21-478C-891B-C4B0720E7122}" srcOrd="1" destOrd="0" presId="urn:microsoft.com/office/officeart/2008/layout/VerticalCurvedList"/>
    <dgm:cxn modelId="{12B15AD7-0905-4CA1-A30A-26D7EB828445}" type="presParOf" srcId="{9B976CB6-5EE0-4B7A-B012-E0263AA971ED}" destId="{C8492BE7-EEC0-443E-A405-A88A37728CF3}" srcOrd="2" destOrd="0" presId="urn:microsoft.com/office/officeart/2008/layout/VerticalCurvedList"/>
    <dgm:cxn modelId="{1AB00CAE-81A6-4223-B222-BC314A26AF76}" type="presParOf" srcId="{9B976CB6-5EE0-4B7A-B012-E0263AA971ED}" destId="{08B8B7CA-03AC-4442-A109-5A9DBDA857D1}" srcOrd="3" destOrd="0" presId="urn:microsoft.com/office/officeart/2008/layout/VerticalCurvedList"/>
    <dgm:cxn modelId="{CFC1827B-621B-4DDE-9DE3-207384663B39}" type="presParOf" srcId="{88A1914F-E25E-41D2-B4B4-440D65583B12}" destId="{BC978584-F189-45C3-A51D-1D84888E7908}" srcOrd="1" destOrd="0" presId="urn:microsoft.com/office/officeart/2008/layout/VerticalCurvedList"/>
    <dgm:cxn modelId="{6AFC28B8-12A6-4CC1-B0D6-989D9EE4D64E}" type="presParOf" srcId="{88A1914F-E25E-41D2-B4B4-440D65583B12}" destId="{D6DF9C3C-7CA6-4A74-971F-45938E44D76E}" srcOrd="2" destOrd="0" presId="urn:microsoft.com/office/officeart/2008/layout/VerticalCurvedList"/>
    <dgm:cxn modelId="{77F90EFA-AB00-4539-83DC-881FECE4FFE0}" type="presParOf" srcId="{D6DF9C3C-7CA6-4A74-971F-45938E44D76E}" destId="{6230FFA4-A0CC-4603-9439-46D13515592F}" srcOrd="0" destOrd="0" presId="urn:microsoft.com/office/officeart/2008/layout/VerticalCurvedList"/>
    <dgm:cxn modelId="{988C9637-23E4-4003-9488-D087F2BF2B76}" type="presParOf" srcId="{88A1914F-E25E-41D2-B4B4-440D65583B12}" destId="{85D1FDF3-4980-4479-9686-C77ECC9D6C73}" srcOrd="3" destOrd="0" presId="urn:microsoft.com/office/officeart/2008/layout/VerticalCurvedList"/>
    <dgm:cxn modelId="{E825F199-BD1D-498E-8469-FE188CA0E6AC}" type="presParOf" srcId="{88A1914F-E25E-41D2-B4B4-440D65583B12}" destId="{CF9930EB-DAAC-4105-A00A-AA63BD533C99}" srcOrd="4" destOrd="0" presId="urn:microsoft.com/office/officeart/2008/layout/VerticalCurvedList"/>
    <dgm:cxn modelId="{3FFB7CCF-65FB-4366-8C54-CF0AE820E31A}" type="presParOf" srcId="{CF9930EB-DAAC-4105-A00A-AA63BD533C99}" destId="{19CB2109-EED2-4298-88B6-B9385A42A73C}" srcOrd="0" destOrd="0" presId="urn:microsoft.com/office/officeart/2008/layout/VerticalCurvedList"/>
    <dgm:cxn modelId="{0366DDB4-A16A-45FA-9CFF-A0D611819232}" type="presParOf" srcId="{88A1914F-E25E-41D2-B4B4-440D65583B12}" destId="{E5C65D2D-D1AD-45B2-A55C-481655ECD7BE}" srcOrd="5" destOrd="0" presId="urn:microsoft.com/office/officeart/2008/layout/VerticalCurvedList"/>
    <dgm:cxn modelId="{F6B0F11B-7D91-4A18-89F8-8D95EE5E8A31}" type="presParOf" srcId="{88A1914F-E25E-41D2-B4B4-440D65583B12}" destId="{420454AF-89D9-41A0-8D7B-808D80D8B506}" srcOrd="6" destOrd="0" presId="urn:microsoft.com/office/officeart/2008/layout/VerticalCurvedList"/>
    <dgm:cxn modelId="{BF98D9B0-D60C-465C-B264-279DD303DF38}" type="presParOf" srcId="{420454AF-89D9-41A0-8D7B-808D80D8B506}" destId="{8E41255E-E0D1-4E9D-A1AB-BDD94583E088}" srcOrd="0" destOrd="0" presId="urn:microsoft.com/office/officeart/2008/layout/VerticalCurvedList"/>
    <dgm:cxn modelId="{07AE9867-889B-40F7-9192-A316E8C0442B}" type="presParOf" srcId="{88A1914F-E25E-41D2-B4B4-440D65583B12}" destId="{6FA1399B-93C1-4065-9D87-2B4C4C38062F}" srcOrd="7" destOrd="0" presId="urn:microsoft.com/office/officeart/2008/layout/VerticalCurvedList"/>
    <dgm:cxn modelId="{62B1BDA8-BC10-4553-9FB8-C432920AEC61}" type="presParOf" srcId="{88A1914F-E25E-41D2-B4B4-440D65583B12}" destId="{1F469B26-CA3D-4AD8-B138-6FB5C5060702}" srcOrd="8" destOrd="0" presId="urn:microsoft.com/office/officeart/2008/layout/VerticalCurvedList"/>
    <dgm:cxn modelId="{EE19C6C6-678E-49EB-BA34-E999B25AAB43}" type="presParOf" srcId="{1F469B26-CA3D-4AD8-B138-6FB5C5060702}" destId="{7840941C-4E1E-4016-9BEA-2087D2B279A5}" srcOrd="0" destOrd="0" presId="urn:microsoft.com/office/officeart/2008/layout/VerticalCurvedList"/>
    <dgm:cxn modelId="{2DE1BE84-6475-4842-B75D-51B20A834078}" type="presParOf" srcId="{88A1914F-E25E-41D2-B4B4-440D65583B12}" destId="{7FA87C79-ECF3-4ED3-8C22-0EB96ABC9D85}" srcOrd="9" destOrd="0" presId="urn:microsoft.com/office/officeart/2008/layout/VerticalCurvedList"/>
    <dgm:cxn modelId="{9A5AC863-E5F0-4EFA-817E-674CC036E1F0}" type="presParOf" srcId="{88A1914F-E25E-41D2-B4B4-440D65583B12}" destId="{8F7ACECB-4ACE-4EBF-A377-133982D023F9}" srcOrd="10" destOrd="0" presId="urn:microsoft.com/office/officeart/2008/layout/VerticalCurvedList"/>
    <dgm:cxn modelId="{ADAC9C83-B0E3-453B-B0AD-98B933CD76DE}" type="presParOf" srcId="{8F7ACECB-4ACE-4EBF-A377-133982D023F9}" destId="{BBD1D983-2432-46C6-8563-B43F3C98B092}" srcOrd="0" destOrd="0" presId="urn:microsoft.com/office/officeart/2008/layout/VerticalCurvedList"/>
    <dgm:cxn modelId="{8E438A01-022B-4388-BE19-CF8168083C2D}" type="presParOf" srcId="{88A1914F-E25E-41D2-B4B4-440D65583B12}" destId="{6C858AFD-B3F1-4CD9-B19B-6CBF5BCC59BE}" srcOrd="11" destOrd="0" presId="urn:microsoft.com/office/officeart/2008/layout/VerticalCurvedList"/>
    <dgm:cxn modelId="{A78E2D46-FD9F-44C1-966B-FAAD18B335C9}" type="presParOf" srcId="{88A1914F-E25E-41D2-B4B4-440D65583B12}" destId="{A0040305-E57B-40AF-BBD2-41A7D235AF0E}" srcOrd="12" destOrd="0" presId="urn:microsoft.com/office/officeart/2008/layout/VerticalCurvedList"/>
    <dgm:cxn modelId="{39C22F89-1980-425B-9783-43A41A163FAA}" type="presParOf" srcId="{A0040305-E57B-40AF-BBD2-41A7D235AF0E}" destId="{E0649849-D027-43B6-A879-B6DADC114081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b="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b="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b="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1 y se extiende 4.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b="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 custT="1"/>
      <dgm:spPr/>
      <dgm:t>
        <a:bodyPr/>
        <a:lstStyle/>
        <a:p>
          <a:r>
            <a:rPr lang="es-ES" sz="1600" b="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 custT="1"/>
      <dgm:spPr/>
      <dgm:t>
        <a:bodyPr/>
        <a:lstStyle/>
        <a:p>
          <a:r>
            <a:rPr lang="es-ES" sz="1600" b="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3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3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3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3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3" custLinFactNeighborY="17797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3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Fuerza un salto de línea al llegar al final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Ocupa el 100% del ancho de su contenedor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respetan las propiedades  width y height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Relleno, margen y borde mantienen a otros elementos alejados de la caja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La caja no fuerza ningún salto de línea al llegar al final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Las propiedades width y height no se aplican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aplican relleno, margen y bordes verticales, pero no mantienen alejadas otras cajas en línea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aplican relleno, margen y bordes horizontales, y mantienen alejadas otras cajas en línea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DF8ED8-585B-424F-946C-AAC685E3B8F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998DC9-1571-4782-B4A6-2D0E6997AA09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Se respetan las propiedades width y height</a:t>
          </a:r>
          <a:endParaRPr lang="es-ES" dirty="0"/>
        </a:p>
      </dgm:t>
    </dgm:pt>
    <dgm:pt modelId="{57D32E8B-1616-4AA2-A90A-BCDC9EACD786}" type="parTrans" cxnId="{464A802E-D1D4-482E-B871-4227C54214D5}">
      <dgm:prSet/>
      <dgm:spPr/>
      <dgm:t>
        <a:bodyPr/>
        <a:lstStyle/>
        <a:p>
          <a:endParaRPr lang="es-ES"/>
        </a:p>
      </dgm:t>
    </dgm:pt>
    <dgm:pt modelId="{E78C696F-87A5-45A2-9316-A53CB8D5FD38}" type="sibTrans" cxnId="{464A802E-D1D4-482E-B871-4227C54214D5}">
      <dgm:prSet/>
      <dgm:spPr/>
      <dgm:t>
        <a:bodyPr/>
        <a:lstStyle/>
        <a:p>
          <a:endParaRPr lang="es-ES"/>
        </a:p>
      </dgm:t>
    </dgm:pt>
    <dgm:pt modelId="{8FB9D377-5F47-4369-8710-858E76193BBC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Relleno, margen y borde mantienen a otros elementos alejados de la caja</a:t>
          </a:r>
          <a:endParaRPr lang="es-ES" dirty="0"/>
        </a:p>
      </dgm:t>
    </dgm:pt>
    <dgm:pt modelId="{F22F5C2C-F81E-48EB-A521-0FB0ED1E63DF}" type="parTrans" cxnId="{378844E7-02A2-4A6C-80B3-F7AD4BA23C56}">
      <dgm:prSet/>
      <dgm:spPr/>
      <dgm:t>
        <a:bodyPr/>
        <a:lstStyle/>
        <a:p>
          <a:endParaRPr lang="es-ES"/>
        </a:p>
      </dgm:t>
    </dgm:pt>
    <dgm:pt modelId="{FA73873F-48D2-4B8A-B1FF-271710BB3E77}" type="sibTrans" cxnId="{378844E7-02A2-4A6C-80B3-F7AD4BA23C56}">
      <dgm:prSet/>
      <dgm:spPr/>
      <dgm:t>
        <a:bodyPr/>
        <a:lstStyle/>
        <a:p>
          <a:endParaRPr lang="es-ES"/>
        </a:p>
      </dgm:t>
    </dgm:pt>
    <dgm:pt modelId="{D829947C-2D70-4689-82FA-8F4F073CAAE7}">
      <dgm:prSet phldrT="[Texto]"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No se fuerza un salto de línea</a:t>
          </a:r>
          <a:endParaRPr lang="es-ES" dirty="0"/>
        </a:p>
      </dgm:t>
    </dgm:pt>
    <dgm:pt modelId="{BD97C882-B481-41D9-BA9B-C48F1111C3D6}" type="parTrans" cxnId="{EA421963-E36B-4319-AF81-F19A6D3C56F5}">
      <dgm:prSet/>
      <dgm:spPr/>
      <dgm:t>
        <a:bodyPr/>
        <a:lstStyle/>
        <a:p>
          <a:endParaRPr lang="es-ES"/>
        </a:p>
      </dgm:t>
    </dgm:pt>
    <dgm:pt modelId="{286998E3-2459-4101-B667-090EA3C95E04}" type="sibTrans" cxnId="{EA421963-E36B-4319-AF81-F19A6D3C56F5}">
      <dgm:prSet/>
      <dgm:spPr/>
      <dgm:t>
        <a:bodyPr/>
        <a:lstStyle/>
        <a:p>
          <a:endParaRPr lang="es-ES"/>
        </a:p>
      </dgm:t>
    </dgm:pt>
    <dgm:pt modelId="{95C18CCD-24E4-4AC6-913C-1F6964431BED}">
      <dgm:prSet/>
      <dgm:spPr>
        <a:ln>
          <a:solidFill>
            <a:srgbClr val="275C68"/>
          </a:solidFill>
        </a:ln>
      </dgm:spPr>
      <dgm:t>
        <a:bodyPr/>
        <a:lstStyle/>
        <a:p>
          <a:r>
            <a:rPr lang="es-ES" b="0" i="0" dirty="0"/>
            <a:t>Solo se hace más grande que su contenido si añades las propiedades width y height explícitamente</a:t>
          </a:r>
          <a:endParaRPr lang="es-ES" dirty="0"/>
        </a:p>
      </dgm:t>
    </dgm:pt>
    <dgm:pt modelId="{8BA6B46E-CCB1-415A-8D63-1780C0856EFD}" type="parTrans" cxnId="{D9D284D9-FE2C-4A44-BCFC-30119807F420}">
      <dgm:prSet/>
      <dgm:spPr/>
      <dgm:t>
        <a:bodyPr/>
        <a:lstStyle/>
        <a:p>
          <a:endParaRPr lang="es-ES"/>
        </a:p>
      </dgm:t>
    </dgm:pt>
    <dgm:pt modelId="{AE363B9E-B74C-44FF-A522-7C33ACE49A2A}" type="sibTrans" cxnId="{D9D284D9-FE2C-4A44-BCFC-30119807F420}">
      <dgm:prSet/>
      <dgm:spPr/>
      <dgm:t>
        <a:bodyPr/>
        <a:lstStyle/>
        <a:p>
          <a:endParaRPr lang="es-ES"/>
        </a:p>
      </dgm:t>
    </dgm:pt>
    <dgm:pt modelId="{0D344E5D-3DBD-4E20-861C-DE555F06F0F2}" type="pres">
      <dgm:prSet presAssocID="{6ADF8ED8-585B-424F-946C-AAC685E3B8F8}" presName="Name0" presStyleCnt="0">
        <dgm:presLayoutVars>
          <dgm:chMax val="7"/>
          <dgm:chPref val="7"/>
          <dgm:dir/>
        </dgm:presLayoutVars>
      </dgm:prSet>
      <dgm:spPr/>
    </dgm:pt>
    <dgm:pt modelId="{FB55ECB1-780D-49F3-B479-90B7EC49EE0B}" type="pres">
      <dgm:prSet presAssocID="{6ADF8ED8-585B-424F-946C-AAC685E3B8F8}" presName="Name1" presStyleCnt="0"/>
      <dgm:spPr/>
    </dgm:pt>
    <dgm:pt modelId="{97323BB3-C3D2-4DC9-8904-DB52DF08AFD2}" type="pres">
      <dgm:prSet presAssocID="{6ADF8ED8-585B-424F-946C-AAC685E3B8F8}" presName="cycle" presStyleCnt="0"/>
      <dgm:spPr/>
    </dgm:pt>
    <dgm:pt modelId="{2F90CCE0-F2A6-4A8E-8A1D-481E77902BE5}" type="pres">
      <dgm:prSet presAssocID="{6ADF8ED8-585B-424F-946C-AAC685E3B8F8}" presName="srcNode" presStyleLbl="node1" presStyleIdx="0" presStyleCnt="4"/>
      <dgm:spPr/>
    </dgm:pt>
    <dgm:pt modelId="{B3674ED1-514D-4249-B212-B595BE80D922}" type="pres">
      <dgm:prSet presAssocID="{6ADF8ED8-585B-424F-946C-AAC685E3B8F8}" presName="conn" presStyleLbl="parChTrans1D2" presStyleIdx="0" presStyleCnt="1"/>
      <dgm:spPr/>
    </dgm:pt>
    <dgm:pt modelId="{90FC2AD3-677A-4CBA-A7A0-0BFA57A61ADD}" type="pres">
      <dgm:prSet presAssocID="{6ADF8ED8-585B-424F-946C-AAC685E3B8F8}" presName="extraNode" presStyleLbl="node1" presStyleIdx="0" presStyleCnt="4"/>
      <dgm:spPr/>
    </dgm:pt>
    <dgm:pt modelId="{B152DCB0-F7FF-40B9-A59D-70184A7F5BEB}" type="pres">
      <dgm:prSet presAssocID="{6ADF8ED8-585B-424F-946C-AAC685E3B8F8}" presName="dstNode" presStyleLbl="node1" presStyleIdx="0" presStyleCnt="4"/>
      <dgm:spPr/>
    </dgm:pt>
    <dgm:pt modelId="{071B7FE7-683F-4CC4-B851-631C61CD13FA}" type="pres">
      <dgm:prSet presAssocID="{1C998DC9-1571-4782-B4A6-2D0E6997AA09}" presName="text_1" presStyleLbl="node1" presStyleIdx="0" presStyleCnt="4">
        <dgm:presLayoutVars>
          <dgm:bulletEnabled val="1"/>
        </dgm:presLayoutVars>
      </dgm:prSet>
      <dgm:spPr/>
    </dgm:pt>
    <dgm:pt modelId="{ABCEBD52-2DD0-4B52-BCB8-79E50C16D617}" type="pres">
      <dgm:prSet presAssocID="{1C998DC9-1571-4782-B4A6-2D0E6997AA09}" presName="accent_1" presStyleCnt="0"/>
      <dgm:spPr/>
    </dgm:pt>
    <dgm:pt modelId="{AADC53E3-CC0D-4EC6-A470-4BB56AB9374F}" type="pres">
      <dgm:prSet presAssocID="{1C998DC9-1571-4782-B4A6-2D0E6997AA09}" presName="accentRepeatNode" presStyleLbl="solidFgAcc1" presStyleIdx="0" presStyleCnt="4"/>
      <dgm:spPr>
        <a:solidFill>
          <a:schemeClr val="tx1"/>
        </a:solidFill>
      </dgm:spPr>
    </dgm:pt>
    <dgm:pt modelId="{9FC308AE-621A-47D4-9080-2DE7D9FDFCE0}" type="pres">
      <dgm:prSet presAssocID="{8FB9D377-5F47-4369-8710-858E76193BBC}" presName="text_2" presStyleLbl="node1" presStyleIdx="1" presStyleCnt="4">
        <dgm:presLayoutVars>
          <dgm:bulletEnabled val="1"/>
        </dgm:presLayoutVars>
      </dgm:prSet>
      <dgm:spPr/>
    </dgm:pt>
    <dgm:pt modelId="{BF861F43-F843-4BC5-A01A-9EEEBE9B0C30}" type="pres">
      <dgm:prSet presAssocID="{8FB9D377-5F47-4369-8710-858E76193BBC}" presName="accent_2" presStyleCnt="0"/>
      <dgm:spPr/>
    </dgm:pt>
    <dgm:pt modelId="{AD879170-BD4B-47F9-8390-2DE7804EBF1C}" type="pres">
      <dgm:prSet presAssocID="{8FB9D377-5F47-4369-8710-858E76193BBC}" presName="accentRepeatNode" presStyleLbl="solidFgAcc1" presStyleIdx="1" presStyleCnt="4"/>
      <dgm:spPr>
        <a:solidFill>
          <a:schemeClr val="tx1"/>
        </a:solidFill>
      </dgm:spPr>
    </dgm:pt>
    <dgm:pt modelId="{9D45E90C-4E7A-401C-B892-DD39923D2CC0}" type="pres">
      <dgm:prSet presAssocID="{D829947C-2D70-4689-82FA-8F4F073CAAE7}" presName="text_3" presStyleLbl="node1" presStyleIdx="2" presStyleCnt="4">
        <dgm:presLayoutVars>
          <dgm:bulletEnabled val="1"/>
        </dgm:presLayoutVars>
      </dgm:prSet>
      <dgm:spPr/>
    </dgm:pt>
    <dgm:pt modelId="{1515639E-5681-4424-BBA3-0F0A7131B474}" type="pres">
      <dgm:prSet presAssocID="{D829947C-2D70-4689-82FA-8F4F073CAAE7}" presName="accent_3" presStyleCnt="0"/>
      <dgm:spPr/>
    </dgm:pt>
    <dgm:pt modelId="{4738A007-E09F-4268-B81F-6E170B4993A0}" type="pres">
      <dgm:prSet presAssocID="{D829947C-2D70-4689-82FA-8F4F073CAAE7}" presName="accentRepeatNode" presStyleLbl="solidFgAcc1" presStyleIdx="2" presStyleCnt="4"/>
      <dgm:spPr>
        <a:solidFill>
          <a:schemeClr val="tx1"/>
        </a:solidFill>
      </dgm:spPr>
    </dgm:pt>
    <dgm:pt modelId="{DE5C96C6-00A5-4A32-8A4D-72440215519E}" type="pres">
      <dgm:prSet presAssocID="{95C18CCD-24E4-4AC6-913C-1F6964431BED}" presName="text_4" presStyleLbl="node1" presStyleIdx="3" presStyleCnt="4">
        <dgm:presLayoutVars>
          <dgm:bulletEnabled val="1"/>
        </dgm:presLayoutVars>
      </dgm:prSet>
      <dgm:spPr/>
    </dgm:pt>
    <dgm:pt modelId="{8934DFFD-27A5-434A-B320-7C9442EB57F0}" type="pres">
      <dgm:prSet presAssocID="{95C18CCD-24E4-4AC6-913C-1F6964431BED}" presName="accent_4" presStyleCnt="0"/>
      <dgm:spPr/>
    </dgm:pt>
    <dgm:pt modelId="{92E8424A-C15A-4FE3-9677-D65591998E34}" type="pres">
      <dgm:prSet presAssocID="{95C18CCD-24E4-4AC6-913C-1F6964431BED}" presName="accentRepeatNode" presStyleLbl="solidFgAcc1" presStyleIdx="3" presStyleCnt="4"/>
      <dgm:spPr>
        <a:solidFill>
          <a:schemeClr val="tx1"/>
        </a:solidFill>
      </dgm:spPr>
    </dgm:pt>
  </dgm:ptLst>
  <dgm:cxnLst>
    <dgm:cxn modelId="{E6EB1907-E1BC-4726-BB49-DD65C092CCC8}" type="presOf" srcId="{D829947C-2D70-4689-82FA-8F4F073CAAE7}" destId="{9D45E90C-4E7A-401C-B892-DD39923D2CC0}" srcOrd="0" destOrd="0" presId="urn:microsoft.com/office/officeart/2008/layout/VerticalCurvedList"/>
    <dgm:cxn modelId="{464A802E-D1D4-482E-B871-4227C54214D5}" srcId="{6ADF8ED8-585B-424F-946C-AAC685E3B8F8}" destId="{1C998DC9-1571-4782-B4A6-2D0E6997AA09}" srcOrd="0" destOrd="0" parTransId="{57D32E8B-1616-4AA2-A90A-BCDC9EACD786}" sibTransId="{E78C696F-87A5-45A2-9316-A53CB8D5FD38}"/>
    <dgm:cxn modelId="{EA421963-E36B-4319-AF81-F19A6D3C56F5}" srcId="{6ADF8ED8-585B-424F-946C-AAC685E3B8F8}" destId="{D829947C-2D70-4689-82FA-8F4F073CAAE7}" srcOrd="2" destOrd="0" parTransId="{BD97C882-B481-41D9-BA9B-C48F1111C3D6}" sibTransId="{286998E3-2459-4101-B667-090EA3C95E04}"/>
    <dgm:cxn modelId="{57639164-8F9B-4A4F-AD57-3D753809AA41}" type="presOf" srcId="{6ADF8ED8-585B-424F-946C-AAC685E3B8F8}" destId="{0D344E5D-3DBD-4E20-861C-DE555F06F0F2}" srcOrd="0" destOrd="0" presId="urn:microsoft.com/office/officeart/2008/layout/VerticalCurvedList"/>
    <dgm:cxn modelId="{BBC5C078-4578-45D6-9052-E9D0D2A91899}" type="presOf" srcId="{95C18CCD-24E4-4AC6-913C-1F6964431BED}" destId="{DE5C96C6-00A5-4A32-8A4D-72440215519E}" srcOrd="0" destOrd="0" presId="urn:microsoft.com/office/officeart/2008/layout/VerticalCurvedList"/>
    <dgm:cxn modelId="{F9E870C8-80A0-48E7-BBCB-3B9340C69B7E}" type="presOf" srcId="{1C998DC9-1571-4782-B4A6-2D0E6997AA09}" destId="{071B7FE7-683F-4CC4-B851-631C61CD13FA}" srcOrd="0" destOrd="0" presId="urn:microsoft.com/office/officeart/2008/layout/VerticalCurvedList"/>
    <dgm:cxn modelId="{D9D284D9-FE2C-4A44-BCFC-30119807F420}" srcId="{6ADF8ED8-585B-424F-946C-AAC685E3B8F8}" destId="{95C18CCD-24E4-4AC6-913C-1F6964431BED}" srcOrd="3" destOrd="0" parTransId="{8BA6B46E-CCB1-415A-8D63-1780C0856EFD}" sibTransId="{AE363B9E-B74C-44FF-A522-7C33ACE49A2A}"/>
    <dgm:cxn modelId="{AEAE66E1-B5D1-4DF5-A4F2-3095DF3A24F5}" type="presOf" srcId="{8FB9D377-5F47-4369-8710-858E76193BBC}" destId="{9FC308AE-621A-47D4-9080-2DE7D9FDFCE0}" srcOrd="0" destOrd="0" presId="urn:microsoft.com/office/officeart/2008/layout/VerticalCurvedList"/>
    <dgm:cxn modelId="{378844E7-02A2-4A6C-80B3-F7AD4BA23C56}" srcId="{6ADF8ED8-585B-424F-946C-AAC685E3B8F8}" destId="{8FB9D377-5F47-4369-8710-858E76193BBC}" srcOrd="1" destOrd="0" parTransId="{F22F5C2C-F81E-48EB-A521-0FB0ED1E63DF}" sibTransId="{FA73873F-48D2-4B8A-B1FF-271710BB3E77}"/>
    <dgm:cxn modelId="{FD5195E7-8407-4CCB-B538-124E3582CCA2}" type="presOf" srcId="{E78C696F-87A5-45A2-9316-A53CB8D5FD38}" destId="{B3674ED1-514D-4249-B212-B595BE80D922}" srcOrd="0" destOrd="0" presId="urn:microsoft.com/office/officeart/2008/layout/VerticalCurvedList"/>
    <dgm:cxn modelId="{FFBA85BA-555A-4766-982C-087E17A8D79E}" type="presParOf" srcId="{0D344E5D-3DBD-4E20-861C-DE555F06F0F2}" destId="{FB55ECB1-780D-49F3-B479-90B7EC49EE0B}" srcOrd="0" destOrd="0" presId="urn:microsoft.com/office/officeart/2008/layout/VerticalCurvedList"/>
    <dgm:cxn modelId="{80DA7E6A-D0E0-4577-B867-26A1A9EF7B5A}" type="presParOf" srcId="{FB55ECB1-780D-49F3-B479-90B7EC49EE0B}" destId="{97323BB3-C3D2-4DC9-8904-DB52DF08AFD2}" srcOrd="0" destOrd="0" presId="urn:microsoft.com/office/officeart/2008/layout/VerticalCurvedList"/>
    <dgm:cxn modelId="{2C6FFB95-C264-41E4-B203-F9CCC3E47AD2}" type="presParOf" srcId="{97323BB3-C3D2-4DC9-8904-DB52DF08AFD2}" destId="{2F90CCE0-F2A6-4A8E-8A1D-481E77902BE5}" srcOrd="0" destOrd="0" presId="urn:microsoft.com/office/officeart/2008/layout/VerticalCurvedList"/>
    <dgm:cxn modelId="{9997A78F-420B-43ED-A47C-2D903B43248F}" type="presParOf" srcId="{97323BB3-C3D2-4DC9-8904-DB52DF08AFD2}" destId="{B3674ED1-514D-4249-B212-B595BE80D922}" srcOrd="1" destOrd="0" presId="urn:microsoft.com/office/officeart/2008/layout/VerticalCurvedList"/>
    <dgm:cxn modelId="{43B3EC25-5829-42BC-AB2D-711C4E369F54}" type="presParOf" srcId="{97323BB3-C3D2-4DC9-8904-DB52DF08AFD2}" destId="{90FC2AD3-677A-4CBA-A7A0-0BFA57A61ADD}" srcOrd="2" destOrd="0" presId="urn:microsoft.com/office/officeart/2008/layout/VerticalCurvedList"/>
    <dgm:cxn modelId="{06915618-5EC4-46D0-B539-69FAA0DF7AB1}" type="presParOf" srcId="{97323BB3-C3D2-4DC9-8904-DB52DF08AFD2}" destId="{B152DCB0-F7FF-40B9-A59D-70184A7F5BEB}" srcOrd="3" destOrd="0" presId="urn:microsoft.com/office/officeart/2008/layout/VerticalCurvedList"/>
    <dgm:cxn modelId="{F928F835-7738-4FB0-A3D2-28CDE284B45F}" type="presParOf" srcId="{FB55ECB1-780D-49F3-B479-90B7EC49EE0B}" destId="{071B7FE7-683F-4CC4-B851-631C61CD13FA}" srcOrd="1" destOrd="0" presId="urn:microsoft.com/office/officeart/2008/layout/VerticalCurvedList"/>
    <dgm:cxn modelId="{B6AC4905-BF2E-447A-9F7C-6E6B9FB92E4A}" type="presParOf" srcId="{FB55ECB1-780D-49F3-B479-90B7EC49EE0B}" destId="{ABCEBD52-2DD0-4B52-BCB8-79E50C16D617}" srcOrd="2" destOrd="0" presId="urn:microsoft.com/office/officeart/2008/layout/VerticalCurvedList"/>
    <dgm:cxn modelId="{EA1E58CA-6D72-4AA3-82F9-ECE48F1385E3}" type="presParOf" srcId="{ABCEBD52-2DD0-4B52-BCB8-79E50C16D617}" destId="{AADC53E3-CC0D-4EC6-A470-4BB56AB9374F}" srcOrd="0" destOrd="0" presId="urn:microsoft.com/office/officeart/2008/layout/VerticalCurvedList"/>
    <dgm:cxn modelId="{52A0E3F2-B0EC-44E0-A70A-3A87196D9986}" type="presParOf" srcId="{FB55ECB1-780D-49F3-B479-90B7EC49EE0B}" destId="{9FC308AE-621A-47D4-9080-2DE7D9FDFCE0}" srcOrd="3" destOrd="0" presId="urn:microsoft.com/office/officeart/2008/layout/VerticalCurvedList"/>
    <dgm:cxn modelId="{9A0718BD-2397-4FC4-B01F-9AF52577BC4E}" type="presParOf" srcId="{FB55ECB1-780D-49F3-B479-90B7EC49EE0B}" destId="{BF861F43-F843-4BC5-A01A-9EEEBE9B0C30}" srcOrd="4" destOrd="0" presId="urn:microsoft.com/office/officeart/2008/layout/VerticalCurvedList"/>
    <dgm:cxn modelId="{1B142D91-368C-45F6-868D-D45DB5CD633C}" type="presParOf" srcId="{BF861F43-F843-4BC5-A01A-9EEEBE9B0C30}" destId="{AD879170-BD4B-47F9-8390-2DE7804EBF1C}" srcOrd="0" destOrd="0" presId="urn:microsoft.com/office/officeart/2008/layout/VerticalCurvedList"/>
    <dgm:cxn modelId="{F335EA5F-5800-433B-B901-25C1F174EF49}" type="presParOf" srcId="{FB55ECB1-780D-49F3-B479-90B7EC49EE0B}" destId="{9D45E90C-4E7A-401C-B892-DD39923D2CC0}" srcOrd="5" destOrd="0" presId="urn:microsoft.com/office/officeart/2008/layout/VerticalCurvedList"/>
    <dgm:cxn modelId="{D697DEDA-F81C-418C-BCCC-CA90C203D054}" type="presParOf" srcId="{FB55ECB1-780D-49F3-B479-90B7EC49EE0B}" destId="{1515639E-5681-4424-BBA3-0F0A7131B474}" srcOrd="6" destOrd="0" presId="urn:microsoft.com/office/officeart/2008/layout/VerticalCurvedList"/>
    <dgm:cxn modelId="{B3D49EA5-FCF0-4540-A158-AE8DDE9975B8}" type="presParOf" srcId="{1515639E-5681-4424-BBA3-0F0A7131B474}" destId="{4738A007-E09F-4268-B81F-6E170B4993A0}" srcOrd="0" destOrd="0" presId="urn:microsoft.com/office/officeart/2008/layout/VerticalCurvedList"/>
    <dgm:cxn modelId="{C024F7CD-DB88-4B8F-BFDC-9A01D527A3EE}" type="presParOf" srcId="{FB55ECB1-780D-49F3-B479-90B7EC49EE0B}" destId="{DE5C96C6-00A5-4A32-8A4D-72440215519E}" srcOrd="7" destOrd="0" presId="urn:microsoft.com/office/officeart/2008/layout/VerticalCurvedList"/>
    <dgm:cxn modelId="{B3710DA3-AD4B-4D1A-8132-2D8FF800BA5A}" type="presParOf" srcId="{FB55ECB1-780D-49F3-B479-90B7EC49EE0B}" destId="{8934DFFD-27A5-434A-B320-7C9442EB57F0}" srcOrd="8" destOrd="0" presId="urn:microsoft.com/office/officeart/2008/layout/VerticalCurvedList"/>
    <dgm:cxn modelId="{C40E5188-DB93-4517-9430-7F124059FE76}" type="presParOf" srcId="{8934DFFD-27A5-434A-B320-7C9442EB57F0}" destId="{92E8424A-C15A-4FE3-9677-D65591998E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BF263F-ABE8-45A0-B07E-FB930F65EB9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1280854-9E11-4AB2-AF09-66A43B218206}">
      <dgm:prSet phldrT="[Texto]" custT="1"/>
      <dgm:spPr/>
      <dgm:t>
        <a:bodyPr/>
        <a:lstStyle/>
        <a:p>
          <a:r>
            <a:rPr lang="es-ES" sz="1600" b="1" i="0" dirty="0">
              <a:solidFill>
                <a:schemeClr val="bg2">
                  <a:lumMod val="50000"/>
                </a:schemeClr>
              </a:solidFill>
            </a:rPr>
            <a:t>Externa</a:t>
          </a:r>
          <a:r>
            <a:rPr lang="es-ES" sz="1600" b="0" i="0" dirty="0">
              <a:solidFill>
                <a:schemeClr val="bg2">
                  <a:lumMod val="50000"/>
                </a:schemeClr>
              </a:solidFill>
            </a:rPr>
            <a:t>. Determina como un elemento interactúa y fluye respecto al documento y/o los elementos que le rodean.</a:t>
          </a:r>
          <a:endParaRPr lang="es-ES" sz="1600" dirty="0">
            <a:solidFill>
              <a:schemeClr val="bg2">
                <a:lumMod val="50000"/>
              </a:schemeClr>
            </a:solidFill>
          </a:endParaRPr>
        </a:p>
      </dgm:t>
    </dgm:pt>
    <dgm:pt modelId="{24A7740F-FEB5-4F96-83C6-C385E3F628CA}" type="parTrans" cxnId="{22FB5180-0D55-42C1-BFBA-D43739349F3F}">
      <dgm:prSet/>
      <dgm:spPr/>
      <dgm:t>
        <a:bodyPr/>
        <a:lstStyle/>
        <a:p>
          <a:endParaRPr lang="es-ES"/>
        </a:p>
      </dgm:t>
    </dgm:pt>
    <dgm:pt modelId="{3CD29C41-CF13-4BA1-8FC2-9BED5033F303}" type="sibTrans" cxnId="{22FB5180-0D55-42C1-BFBA-D43739349F3F}">
      <dgm:prSet/>
      <dgm:spPr/>
      <dgm:t>
        <a:bodyPr/>
        <a:lstStyle/>
        <a:p>
          <a:endParaRPr lang="es-ES"/>
        </a:p>
      </dgm:t>
    </dgm:pt>
    <dgm:pt modelId="{22D1BACE-9B6D-4C3D-A9E6-F1E1263C91AA}">
      <dgm:prSet custT="1"/>
      <dgm:spPr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89126" tIns="0" rIns="189126" bIns="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Interna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cómo se disponen e interactúan los elementos dentro de una caja. </a:t>
          </a:r>
          <a:endParaRPr lang="es-ES" sz="1600" b="1" i="0" kern="1200" dirty="0">
            <a:solidFill>
              <a:schemeClr val="bg2">
                <a:lumMod val="50000"/>
              </a:schemeClr>
            </a:solidFill>
            <a:latin typeface="Open Sans"/>
            <a:ea typeface="+mn-ea"/>
            <a:cs typeface="+mn-cs"/>
          </a:endParaRPr>
        </a:p>
      </dgm:t>
    </dgm:pt>
    <dgm:pt modelId="{3FA63107-581F-4D33-9926-995DECD6EC6B}" type="parTrans" cxnId="{91A6311C-EF7A-4452-A332-5D6F4104D254}">
      <dgm:prSet/>
      <dgm:spPr/>
      <dgm:t>
        <a:bodyPr/>
        <a:lstStyle/>
        <a:p>
          <a:endParaRPr lang="es-ES"/>
        </a:p>
      </dgm:t>
    </dgm:pt>
    <dgm:pt modelId="{14DF9DB9-6268-4D9E-A56C-8B3E2FE41689}" type="sibTrans" cxnId="{91A6311C-EF7A-4452-A332-5D6F4104D254}">
      <dgm:prSet/>
      <dgm:spPr/>
      <dgm:t>
        <a:bodyPr/>
        <a:lstStyle/>
        <a:p>
          <a:endParaRPr lang="es-ES"/>
        </a:p>
      </dgm:t>
    </dgm:pt>
    <dgm:pt modelId="{6D2781FE-6489-4841-974B-B30129BF7F5F}" type="pres">
      <dgm:prSet presAssocID="{3DBF263F-ABE8-45A0-B07E-FB930F65EB95}" presName="linear" presStyleCnt="0">
        <dgm:presLayoutVars>
          <dgm:dir/>
          <dgm:animLvl val="lvl"/>
          <dgm:resizeHandles val="exact"/>
        </dgm:presLayoutVars>
      </dgm:prSet>
      <dgm:spPr/>
    </dgm:pt>
    <dgm:pt modelId="{D1486925-62A1-4CDF-94AA-2AB18DC9E9AD}" type="pres">
      <dgm:prSet presAssocID="{41280854-9E11-4AB2-AF09-66A43B218206}" presName="parentLin" presStyleCnt="0"/>
      <dgm:spPr/>
    </dgm:pt>
    <dgm:pt modelId="{5C0A2DAB-00B6-4FC3-A83A-C4B38DB0E940}" type="pres">
      <dgm:prSet presAssocID="{41280854-9E11-4AB2-AF09-66A43B218206}" presName="parentLeftMargin" presStyleLbl="node1" presStyleIdx="0" presStyleCnt="2"/>
      <dgm:spPr/>
    </dgm:pt>
    <dgm:pt modelId="{059487AD-F721-4F8A-9C39-808897929F7D}" type="pres">
      <dgm:prSet presAssocID="{41280854-9E11-4AB2-AF09-66A43B218206}" presName="parentText" presStyleLbl="node1" presStyleIdx="0" presStyleCnt="2" custScaleX="125117">
        <dgm:presLayoutVars>
          <dgm:chMax val="0"/>
          <dgm:bulletEnabled val="1"/>
        </dgm:presLayoutVars>
      </dgm:prSet>
      <dgm:spPr/>
    </dgm:pt>
    <dgm:pt modelId="{6E3BF37D-7DB8-4B15-B99C-81269556CEAB}" type="pres">
      <dgm:prSet presAssocID="{41280854-9E11-4AB2-AF09-66A43B218206}" presName="negativeSpace" presStyleCnt="0"/>
      <dgm:spPr/>
    </dgm:pt>
    <dgm:pt modelId="{D230FA2C-DBBC-495E-80B4-062FE666004D}" type="pres">
      <dgm:prSet presAssocID="{41280854-9E11-4AB2-AF09-66A43B218206}" presName="childText" presStyleLbl="conFgAcc1" presStyleIdx="0" presStyleCnt="2">
        <dgm:presLayoutVars>
          <dgm:bulletEnabled val="1"/>
        </dgm:presLayoutVars>
      </dgm:prSet>
      <dgm:spPr/>
    </dgm:pt>
    <dgm:pt modelId="{10667BB7-5FC0-4951-9623-938D60F3130F}" type="pres">
      <dgm:prSet presAssocID="{3CD29C41-CF13-4BA1-8FC2-9BED5033F303}" presName="spaceBetweenRectangles" presStyleCnt="0"/>
      <dgm:spPr/>
    </dgm:pt>
    <dgm:pt modelId="{9792B99C-3E58-4C00-A433-D60E340470E0}" type="pres">
      <dgm:prSet presAssocID="{22D1BACE-9B6D-4C3D-A9E6-F1E1263C91AA}" presName="parentLin" presStyleCnt="0"/>
      <dgm:spPr/>
    </dgm:pt>
    <dgm:pt modelId="{8CCFAB23-BD27-4EDA-B60F-9B32F1D816D3}" type="pres">
      <dgm:prSet presAssocID="{22D1BACE-9B6D-4C3D-A9E6-F1E1263C91AA}" presName="parentLeftMargin" presStyleLbl="node1" presStyleIdx="0" presStyleCnt="2"/>
      <dgm:spPr/>
    </dgm:pt>
    <dgm:pt modelId="{2D4B3055-4DF6-4BC2-8E26-2DE51CBC176E}" type="pres">
      <dgm:prSet presAssocID="{22D1BACE-9B6D-4C3D-A9E6-F1E1263C91AA}" presName="parentText" presStyleLbl="node1" presStyleIdx="1" presStyleCnt="2" custScaleX="124818">
        <dgm:presLayoutVars>
          <dgm:chMax val="0"/>
          <dgm:bulletEnabled val="1"/>
        </dgm:presLayoutVars>
      </dgm:prSet>
      <dgm:spPr>
        <a:xfrm>
          <a:off x="357402" y="1492925"/>
          <a:ext cx="6245438" cy="944640"/>
        </a:xfrm>
        <a:prstGeom prst="roundRect">
          <a:avLst/>
        </a:prstGeom>
      </dgm:spPr>
    </dgm:pt>
    <dgm:pt modelId="{65BEB4B1-505B-4D30-8CE9-E0251877FB69}" type="pres">
      <dgm:prSet presAssocID="{22D1BACE-9B6D-4C3D-A9E6-F1E1263C91AA}" presName="negativeSpace" presStyleCnt="0"/>
      <dgm:spPr/>
    </dgm:pt>
    <dgm:pt modelId="{06943A25-6CFF-4FC6-AE8D-EED60C1ADF40}" type="pres">
      <dgm:prSet presAssocID="{22D1BACE-9B6D-4C3D-A9E6-F1E1263C91A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7F1D90E-B0E3-4FA2-9437-D4A5DB9C731C}" type="presOf" srcId="{22D1BACE-9B6D-4C3D-A9E6-F1E1263C91AA}" destId="{2D4B3055-4DF6-4BC2-8E26-2DE51CBC176E}" srcOrd="1" destOrd="0" presId="urn:microsoft.com/office/officeart/2005/8/layout/list1"/>
    <dgm:cxn modelId="{CEDE1116-A144-4A68-9C1C-3FB19F21EC21}" type="presOf" srcId="{3DBF263F-ABE8-45A0-B07E-FB930F65EB95}" destId="{6D2781FE-6489-4841-974B-B30129BF7F5F}" srcOrd="0" destOrd="0" presId="urn:microsoft.com/office/officeart/2005/8/layout/list1"/>
    <dgm:cxn modelId="{91A6311C-EF7A-4452-A332-5D6F4104D254}" srcId="{3DBF263F-ABE8-45A0-B07E-FB930F65EB95}" destId="{22D1BACE-9B6D-4C3D-A9E6-F1E1263C91AA}" srcOrd="1" destOrd="0" parTransId="{3FA63107-581F-4D33-9926-995DECD6EC6B}" sibTransId="{14DF9DB9-6268-4D9E-A56C-8B3E2FE41689}"/>
    <dgm:cxn modelId="{22FB5180-0D55-42C1-BFBA-D43739349F3F}" srcId="{3DBF263F-ABE8-45A0-B07E-FB930F65EB95}" destId="{41280854-9E11-4AB2-AF09-66A43B218206}" srcOrd="0" destOrd="0" parTransId="{24A7740F-FEB5-4F96-83C6-C385E3F628CA}" sibTransId="{3CD29C41-CF13-4BA1-8FC2-9BED5033F303}"/>
    <dgm:cxn modelId="{2939AC9C-610A-4C8B-B43B-CE073568EEEE}" type="presOf" srcId="{41280854-9E11-4AB2-AF09-66A43B218206}" destId="{059487AD-F721-4F8A-9C39-808897929F7D}" srcOrd="1" destOrd="0" presId="urn:microsoft.com/office/officeart/2005/8/layout/list1"/>
    <dgm:cxn modelId="{0935B4A9-0C54-436C-B373-BF67A9945F43}" type="presOf" srcId="{22D1BACE-9B6D-4C3D-A9E6-F1E1263C91AA}" destId="{8CCFAB23-BD27-4EDA-B60F-9B32F1D816D3}" srcOrd="0" destOrd="0" presId="urn:microsoft.com/office/officeart/2005/8/layout/list1"/>
    <dgm:cxn modelId="{767F13F5-E393-4BAD-A513-BA8801B91E34}" type="presOf" srcId="{41280854-9E11-4AB2-AF09-66A43B218206}" destId="{5C0A2DAB-00B6-4FC3-A83A-C4B38DB0E940}" srcOrd="0" destOrd="0" presId="urn:microsoft.com/office/officeart/2005/8/layout/list1"/>
    <dgm:cxn modelId="{C94B6562-7B01-4610-B873-4B508FB304F7}" type="presParOf" srcId="{6D2781FE-6489-4841-974B-B30129BF7F5F}" destId="{D1486925-62A1-4CDF-94AA-2AB18DC9E9AD}" srcOrd="0" destOrd="0" presId="urn:microsoft.com/office/officeart/2005/8/layout/list1"/>
    <dgm:cxn modelId="{11408A55-3016-4ED2-AC3D-48E8549A8C4D}" type="presParOf" srcId="{D1486925-62A1-4CDF-94AA-2AB18DC9E9AD}" destId="{5C0A2DAB-00B6-4FC3-A83A-C4B38DB0E940}" srcOrd="0" destOrd="0" presId="urn:microsoft.com/office/officeart/2005/8/layout/list1"/>
    <dgm:cxn modelId="{4DBE9C3C-11F2-4A9D-BEA5-A19625FBAA19}" type="presParOf" srcId="{D1486925-62A1-4CDF-94AA-2AB18DC9E9AD}" destId="{059487AD-F721-4F8A-9C39-808897929F7D}" srcOrd="1" destOrd="0" presId="urn:microsoft.com/office/officeart/2005/8/layout/list1"/>
    <dgm:cxn modelId="{85F3FB5D-BF38-4CB1-81BD-44555EA4A6D2}" type="presParOf" srcId="{6D2781FE-6489-4841-974B-B30129BF7F5F}" destId="{6E3BF37D-7DB8-4B15-B99C-81269556CEAB}" srcOrd="1" destOrd="0" presId="urn:microsoft.com/office/officeart/2005/8/layout/list1"/>
    <dgm:cxn modelId="{35B6C1D6-AF33-47D1-A874-DDD646855C3B}" type="presParOf" srcId="{6D2781FE-6489-4841-974B-B30129BF7F5F}" destId="{D230FA2C-DBBC-495E-80B4-062FE666004D}" srcOrd="2" destOrd="0" presId="urn:microsoft.com/office/officeart/2005/8/layout/list1"/>
    <dgm:cxn modelId="{409F084F-DABA-48C0-9267-AC531EB4FE59}" type="presParOf" srcId="{6D2781FE-6489-4841-974B-B30129BF7F5F}" destId="{10667BB7-5FC0-4951-9623-938D60F3130F}" srcOrd="3" destOrd="0" presId="urn:microsoft.com/office/officeart/2005/8/layout/list1"/>
    <dgm:cxn modelId="{018C137E-6C46-4C30-807D-1674A66C676E}" type="presParOf" srcId="{6D2781FE-6489-4841-974B-B30129BF7F5F}" destId="{9792B99C-3E58-4C00-A433-D60E340470E0}" srcOrd="4" destOrd="0" presId="urn:microsoft.com/office/officeart/2005/8/layout/list1"/>
    <dgm:cxn modelId="{DC5EB2F5-03E7-4351-9E1D-BDD94B354E43}" type="presParOf" srcId="{9792B99C-3E58-4C00-A433-D60E340470E0}" destId="{8CCFAB23-BD27-4EDA-B60F-9B32F1D816D3}" srcOrd="0" destOrd="0" presId="urn:microsoft.com/office/officeart/2005/8/layout/list1"/>
    <dgm:cxn modelId="{574F6CFA-E5DB-46BB-87F5-282D74AE906F}" type="presParOf" srcId="{9792B99C-3E58-4C00-A433-D60E340470E0}" destId="{2D4B3055-4DF6-4BC2-8E26-2DE51CBC176E}" srcOrd="1" destOrd="0" presId="urn:microsoft.com/office/officeart/2005/8/layout/list1"/>
    <dgm:cxn modelId="{303F5F55-A6D6-4044-A30F-E8FC77A59EC1}" type="presParOf" srcId="{6D2781FE-6489-4841-974B-B30129BF7F5F}" destId="{65BEB4B1-505B-4D30-8CE9-E0251877FB69}" srcOrd="5" destOrd="0" presId="urn:microsoft.com/office/officeart/2005/8/layout/list1"/>
    <dgm:cxn modelId="{CA783973-6D0C-4014-8CFE-6CCA7A428BBD}" type="presParOf" srcId="{6D2781FE-6489-4841-974B-B30129BF7F5F}" destId="{06943A25-6CFF-4FC6-AE8D-EED60C1ADF4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69D1-27B1-4543-A811-A26FCA14F71B}" type="doc">
      <dgm:prSet loTypeId="urn:microsoft.com/office/officeart/2005/8/layout/vList6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6726D88-72B0-4506-AFA2-8A2ED84FDCCE}">
      <dgm:prSet phldrT="[Texto]"/>
      <dgm:spPr/>
      <dgm:t>
        <a:bodyPr/>
        <a:lstStyle/>
        <a:p>
          <a:r>
            <a:rPr lang="es-ES" b="1" i="0" dirty="0"/>
            <a:t>{display: block}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2999EC0B-62B4-469C-A12E-9551CECE55C1}" type="parTrans" cxnId="{D874DDA8-8C63-483E-9FAF-BCA762677986}">
      <dgm:prSet/>
      <dgm:spPr/>
      <dgm:t>
        <a:bodyPr/>
        <a:lstStyle/>
        <a:p>
          <a:endParaRPr lang="es-ES"/>
        </a:p>
      </dgm:t>
    </dgm:pt>
    <dgm:pt modelId="{552791E3-8044-45E3-A6A9-CE2580190032}" type="sibTrans" cxnId="{D874DDA8-8C63-483E-9FAF-BCA762677986}">
      <dgm:prSet/>
      <dgm:spPr/>
      <dgm:t>
        <a:bodyPr/>
        <a:lstStyle/>
        <a:p>
          <a:endParaRPr lang="es-ES"/>
        </a:p>
      </dgm:t>
    </dgm:pt>
    <dgm:pt modelId="{27FE47E2-9353-4A86-947D-5370CB87FB81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 externo en bloque e interno con su flujo normal o flow layout</a:t>
          </a:r>
        </a:p>
      </dgm:t>
    </dgm:pt>
    <dgm:pt modelId="{AE2EC3FE-6BD1-4A52-9EBA-6417E8EC69B4}" type="parTrans" cxnId="{97AEEA8B-AEF7-40C5-9C8F-22D1FD6480A3}">
      <dgm:prSet/>
      <dgm:spPr/>
      <dgm:t>
        <a:bodyPr/>
        <a:lstStyle/>
        <a:p>
          <a:endParaRPr lang="es-ES"/>
        </a:p>
      </dgm:t>
    </dgm:pt>
    <dgm:pt modelId="{192E0D64-B6BA-4FF9-A59A-2EC2A85E2F7E}" type="sibTrans" cxnId="{97AEEA8B-AEF7-40C5-9C8F-22D1FD6480A3}">
      <dgm:prSet/>
      <dgm:spPr/>
      <dgm:t>
        <a:bodyPr/>
        <a:lstStyle/>
        <a:p>
          <a:endParaRPr lang="es-ES"/>
        </a:p>
      </dgm:t>
    </dgm:pt>
    <dgm:pt modelId="{42262C5B-7D42-4953-902C-5FE1315ADCA1}">
      <dgm:prSet phldrT="[Texto]"/>
      <dgm:spPr/>
      <dgm:t>
        <a:bodyPr/>
        <a:lstStyle/>
        <a:p>
          <a:r>
            <a:rPr lang="es-ES" b="1" i="0" dirty="0"/>
            <a:t>{display: inline}</a:t>
          </a:r>
          <a:endParaRPr lang="es-ES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gm:t>
    </dgm:pt>
    <dgm:pt modelId="{146E283E-D98F-4334-961C-1EFAB864DB71}" type="parTrans" cxnId="{3D60B43C-919A-4CBC-88DA-B7C420FB50B6}">
      <dgm:prSet/>
      <dgm:spPr/>
      <dgm:t>
        <a:bodyPr/>
        <a:lstStyle/>
        <a:p>
          <a:endParaRPr lang="es-ES"/>
        </a:p>
      </dgm:t>
    </dgm:pt>
    <dgm:pt modelId="{53DF0544-7CE2-46FB-B56F-66EC6648EFF1}" type="sibTrans" cxnId="{3D60B43C-919A-4CBC-88DA-B7C420FB50B6}">
      <dgm:prSet/>
      <dgm:spPr/>
      <dgm:t>
        <a:bodyPr/>
        <a:lstStyle/>
        <a:p>
          <a:endParaRPr lang="es-ES"/>
        </a:p>
      </dgm:t>
    </dgm:pt>
    <dgm:pt modelId="{D9EF8D01-90B0-4C89-99B2-01FCCF08F4E6}">
      <dgm:prSet phldrT="[Texto]"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línea e interno con su flujo normal o flow layout</a:t>
          </a:r>
          <a:endParaRPr lang="es-ES" sz="800" kern="1200" dirty="0"/>
        </a:p>
      </dgm:t>
    </dgm:pt>
    <dgm:pt modelId="{C77F7EDB-EAED-43DC-B0D9-04C50929D50E}" type="parTrans" cxnId="{EFE6E77B-EAD6-433E-B133-610DA9B9016F}">
      <dgm:prSet/>
      <dgm:spPr/>
      <dgm:t>
        <a:bodyPr/>
        <a:lstStyle/>
        <a:p>
          <a:endParaRPr lang="es-ES"/>
        </a:p>
      </dgm:t>
    </dgm:pt>
    <dgm:pt modelId="{7CFE55CC-CB34-459E-BD8D-AEEFF22007AF}" type="sibTrans" cxnId="{EFE6E77B-EAD6-433E-B133-610DA9B9016F}">
      <dgm:prSet/>
      <dgm:spPr/>
      <dgm:t>
        <a:bodyPr/>
        <a:lstStyle/>
        <a:p>
          <a:endParaRPr lang="es-ES"/>
        </a:p>
      </dgm:t>
    </dgm:pt>
    <dgm:pt modelId="{4BD4A416-0625-4B4A-AD77-E1DE62DED262}">
      <dgm:prSet/>
      <dgm:spPr/>
      <dgm:t>
        <a:bodyPr/>
        <a:lstStyle/>
        <a:p>
          <a:r>
            <a:rPr lang="es-ES" b="1" i="0" dirty="0"/>
            <a:t>{display: inline-block}</a:t>
          </a:r>
          <a:endParaRPr lang="es-ES" dirty="0"/>
        </a:p>
      </dgm:t>
    </dgm:pt>
    <dgm:pt modelId="{637864E9-ADEC-4A7F-88CF-8688E9C8684C}" type="parTrans" cxnId="{2B591233-5721-4517-8E6E-8A67689E13DE}">
      <dgm:prSet/>
      <dgm:spPr/>
      <dgm:t>
        <a:bodyPr/>
        <a:lstStyle/>
        <a:p>
          <a:endParaRPr lang="es-ES"/>
        </a:p>
      </dgm:t>
    </dgm:pt>
    <dgm:pt modelId="{007DA90E-6393-419B-A8EE-D42A9F268417}" type="sibTrans" cxnId="{2B591233-5721-4517-8E6E-8A67689E13DE}">
      <dgm:prSet/>
      <dgm:spPr/>
      <dgm:t>
        <a:bodyPr/>
        <a:lstStyle/>
        <a:p>
          <a:endParaRPr lang="es-ES"/>
        </a:p>
      </dgm:t>
    </dgm:pt>
    <dgm:pt modelId="{00AECBE8-D77F-433C-A9AA-C6C60BFA3781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con su flujo normal</a:t>
          </a:r>
          <a:endParaRPr lang="es-ES" sz="800" kern="1200" dirty="0"/>
        </a:p>
      </dgm:t>
    </dgm:pt>
    <dgm:pt modelId="{268F7EFE-D2CD-4C7D-8040-0F84C497332D}" type="parTrans" cxnId="{95E98158-2DF8-4E2C-8DED-589A8698D460}">
      <dgm:prSet/>
      <dgm:spPr/>
      <dgm:t>
        <a:bodyPr/>
        <a:lstStyle/>
        <a:p>
          <a:endParaRPr lang="es-ES"/>
        </a:p>
      </dgm:t>
    </dgm:pt>
    <dgm:pt modelId="{D8532266-309F-4D43-AA93-BB506A16D7CF}" type="sibTrans" cxnId="{95E98158-2DF8-4E2C-8DED-589A8698D460}">
      <dgm:prSet/>
      <dgm:spPr/>
      <dgm:t>
        <a:bodyPr/>
        <a:lstStyle/>
        <a:p>
          <a:endParaRPr lang="es-ES"/>
        </a:p>
      </dgm:t>
    </dgm:pt>
    <dgm:pt modelId="{EA2A9CE3-3006-4DC1-9C0B-1BE0480F505F}">
      <dgm:prSet/>
      <dgm:spPr/>
      <dgm:t>
        <a:bodyPr/>
        <a:lstStyle/>
        <a:p>
          <a:r>
            <a:rPr lang="es-ES" b="1" i="0" dirty="0"/>
            <a:t>{display: flex}</a:t>
          </a:r>
          <a:endParaRPr lang="es-ES" dirty="0"/>
        </a:p>
      </dgm:t>
    </dgm:pt>
    <dgm:pt modelId="{8AD6EBA0-0D85-4B34-AB3E-3D6373C936BE}" type="parTrans" cxnId="{61AE11CC-0DAD-4AE9-A951-E4AFF5347A94}">
      <dgm:prSet/>
      <dgm:spPr/>
      <dgm:t>
        <a:bodyPr/>
        <a:lstStyle/>
        <a:p>
          <a:endParaRPr lang="es-ES"/>
        </a:p>
      </dgm:t>
    </dgm:pt>
    <dgm:pt modelId="{351B9818-52BD-4E5E-9A28-FE57FE4ECC4B}" type="sibTrans" cxnId="{61AE11CC-0DAD-4AE9-A951-E4AFF5347A94}">
      <dgm:prSet/>
      <dgm:spPr/>
      <dgm:t>
        <a:bodyPr/>
        <a:lstStyle/>
        <a:p>
          <a:endParaRPr lang="es-ES"/>
        </a:p>
      </dgm:t>
    </dgm:pt>
    <dgm:pt modelId="{558D6DFE-95F5-4A1D-8533-A1EE47C1791A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flexible</a:t>
          </a:r>
          <a:endParaRPr lang="es-ES" sz="800" kern="1200" dirty="0"/>
        </a:p>
      </dgm:t>
    </dgm:pt>
    <dgm:pt modelId="{11B39395-775A-4516-B69B-0DDEA98CE28D}" type="parTrans" cxnId="{0807CFD7-167A-4C40-BDED-E379F8AFDDCE}">
      <dgm:prSet/>
      <dgm:spPr/>
      <dgm:t>
        <a:bodyPr/>
        <a:lstStyle/>
        <a:p>
          <a:endParaRPr lang="es-ES"/>
        </a:p>
      </dgm:t>
    </dgm:pt>
    <dgm:pt modelId="{A5F0355F-FF60-47E7-9604-58DD67A51B01}" type="sibTrans" cxnId="{0807CFD7-167A-4C40-BDED-E379F8AFDDCE}">
      <dgm:prSet/>
      <dgm:spPr/>
      <dgm:t>
        <a:bodyPr/>
        <a:lstStyle/>
        <a:p>
          <a:endParaRPr lang="es-ES"/>
        </a:p>
      </dgm:t>
    </dgm:pt>
    <dgm:pt modelId="{377ACAE1-AE21-4E55-829C-64F65B904C9F}">
      <dgm:prSet/>
      <dgm:spPr/>
      <dgm:t>
        <a:bodyPr/>
        <a:lstStyle/>
        <a:p>
          <a:r>
            <a:rPr lang="es-ES" b="1" i="0" dirty="0"/>
            <a:t>{display: inline-flex}</a:t>
          </a:r>
          <a:endParaRPr lang="es-ES" dirty="0"/>
        </a:p>
      </dgm:t>
    </dgm:pt>
    <dgm:pt modelId="{4E61B988-25B3-4AFC-BC25-D9E73A77D546}" type="parTrans" cxnId="{007C25AD-6D44-465E-9366-B7DB5F0BB27B}">
      <dgm:prSet/>
      <dgm:spPr/>
      <dgm:t>
        <a:bodyPr/>
        <a:lstStyle/>
        <a:p>
          <a:endParaRPr lang="es-ES"/>
        </a:p>
      </dgm:t>
    </dgm:pt>
    <dgm:pt modelId="{74FE29CC-62DC-4AFF-B956-43BC7E0B1F89}" type="sibTrans" cxnId="{007C25AD-6D44-465E-9366-B7DB5F0BB27B}">
      <dgm:prSet/>
      <dgm:spPr/>
      <dgm:t>
        <a:bodyPr/>
        <a:lstStyle/>
        <a:p>
          <a:endParaRPr lang="es-ES"/>
        </a:p>
      </dgm:t>
    </dgm:pt>
    <dgm:pt modelId="{966585D2-0AE0-4D53-A6FC-DF9059EE75C9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flexible</a:t>
          </a:r>
          <a:endParaRPr lang="es-ES" sz="800" kern="1200" dirty="0"/>
        </a:p>
      </dgm:t>
    </dgm:pt>
    <dgm:pt modelId="{D15942A1-751F-4C97-BD0C-87308804AA24}" type="parTrans" cxnId="{8C345FCB-B7B4-474F-9D05-60A351624B6F}">
      <dgm:prSet/>
      <dgm:spPr/>
      <dgm:t>
        <a:bodyPr/>
        <a:lstStyle/>
        <a:p>
          <a:endParaRPr lang="es-ES"/>
        </a:p>
      </dgm:t>
    </dgm:pt>
    <dgm:pt modelId="{C85CF5E3-23AB-462B-8393-4AD6089D8916}" type="sibTrans" cxnId="{8C345FCB-B7B4-474F-9D05-60A351624B6F}">
      <dgm:prSet/>
      <dgm:spPr/>
      <dgm:t>
        <a:bodyPr/>
        <a:lstStyle/>
        <a:p>
          <a:endParaRPr lang="es-ES"/>
        </a:p>
      </dgm:t>
    </dgm:pt>
    <dgm:pt modelId="{206703B1-6D83-4005-8F2E-8C31034A7A51}">
      <dgm:prSet/>
      <dgm:spPr/>
      <dgm:t>
        <a:bodyPr/>
        <a:lstStyle/>
        <a:p>
          <a:r>
            <a:rPr lang="es-ES" b="1" i="0" dirty="0"/>
            <a:t>{display: grid}</a:t>
          </a:r>
          <a:endParaRPr lang="es-ES" dirty="0"/>
        </a:p>
      </dgm:t>
    </dgm:pt>
    <dgm:pt modelId="{B3D49A1E-6288-49A9-9A7E-5B0D08E79448}" type="parTrans" cxnId="{84B0B783-55EF-4D35-B3F3-21079294A1DA}">
      <dgm:prSet/>
      <dgm:spPr/>
      <dgm:t>
        <a:bodyPr/>
        <a:lstStyle/>
        <a:p>
          <a:endParaRPr lang="es-ES"/>
        </a:p>
      </dgm:t>
    </dgm:pt>
    <dgm:pt modelId="{B796F5B9-A5A6-460E-8709-CE1A86242D65}" type="sibTrans" cxnId="{84B0B783-55EF-4D35-B3F3-21079294A1DA}">
      <dgm:prSet/>
      <dgm:spPr/>
      <dgm:t>
        <a:bodyPr/>
        <a:lstStyle/>
        <a:p>
          <a:endParaRPr lang="es-ES"/>
        </a:p>
      </dgm:t>
    </dgm:pt>
    <dgm:pt modelId="{723CFC37-7AEC-4B2F-9BE1-624527E9BD94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rejilla</a:t>
          </a:r>
          <a:endParaRPr lang="es-ES" sz="800" kern="1200" dirty="0"/>
        </a:p>
      </dgm:t>
    </dgm:pt>
    <dgm:pt modelId="{484004DA-E08F-4C2F-A99E-94E0587FA727}" type="parTrans" cxnId="{3FEB0CDA-276C-482A-A410-E5794F5375B1}">
      <dgm:prSet/>
      <dgm:spPr/>
      <dgm:t>
        <a:bodyPr/>
        <a:lstStyle/>
        <a:p>
          <a:endParaRPr lang="es-ES"/>
        </a:p>
      </dgm:t>
    </dgm:pt>
    <dgm:pt modelId="{B1C58520-1A62-4570-BBBF-FC97698D25D6}" type="sibTrans" cxnId="{3FEB0CDA-276C-482A-A410-E5794F5375B1}">
      <dgm:prSet/>
      <dgm:spPr/>
      <dgm:t>
        <a:bodyPr/>
        <a:lstStyle/>
        <a:p>
          <a:endParaRPr lang="es-ES"/>
        </a:p>
      </dgm:t>
    </dgm:pt>
    <dgm:pt modelId="{8DDA1338-0D48-44D3-90DF-00FD0D982E07}">
      <dgm:prSet/>
      <dgm:spPr/>
      <dgm:t>
        <a:bodyPr/>
        <a:lstStyle/>
        <a:p>
          <a:r>
            <a:rPr lang="es-ES" b="1" i="0" dirty="0"/>
            <a:t>{display: inline-grid}</a:t>
          </a:r>
          <a:endParaRPr lang="es-ES" dirty="0"/>
        </a:p>
      </dgm:t>
    </dgm:pt>
    <dgm:pt modelId="{E1359DA2-E652-4E28-A9E9-C2D6FE6525F2}" type="parTrans" cxnId="{843C7577-CED5-464E-BC19-B444FD87F666}">
      <dgm:prSet/>
      <dgm:spPr/>
      <dgm:t>
        <a:bodyPr/>
        <a:lstStyle/>
        <a:p>
          <a:endParaRPr lang="es-ES"/>
        </a:p>
      </dgm:t>
    </dgm:pt>
    <dgm:pt modelId="{E7EE86CA-339F-4B20-9D79-5CBCE6CF118C}" type="sibTrans" cxnId="{843C7577-CED5-464E-BC19-B444FD87F666}">
      <dgm:prSet/>
      <dgm:spPr/>
      <dgm:t>
        <a:bodyPr/>
        <a:lstStyle/>
        <a:p>
          <a:endParaRPr lang="es-ES"/>
        </a:p>
      </dgm:t>
    </dgm:pt>
    <dgm:pt modelId="{74C4CE7E-BE4D-4B92-B5F6-EAB9FDA5D282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rejilla</a:t>
          </a:r>
          <a:endParaRPr lang="es-ES" sz="800" kern="1200" dirty="0"/>
        </a:p>
      </dgm:t>
    </dgm:pt>
    <dgm:pt modelId="{8E364955-7E15-489D-995C-CE6BA45BE139}" type="parTrans" cxnId="{16D4317E-331D-4924-9048-757EFD9507F6}">
      <dgm:prSet/>
      <dgm:spPr/>
      <dgm:t>
        <a:bodyPr/>
        <a:lstStyle/>
        <a:p>
          <a:endParaRPr lang="es-ES"/>
        </a:p>
      </dgm:t>
    </dgm:pt>
    <dgm:pt modelId="{29CFE7C2-D18F-4937-93C6-6AB642444280}" type="sibTrans" cxnId="{16D4317E-331D-4924-9048-757EFD9507F6}">
      <dgm:prSet/>
      <dgm:spPr/>
      <dgm:t>
        <a:bodyPr/>
        <a:lstStyle/>
        <a:p>
          <a:endParaRPr lang="es-ES"/>
        </a:p>
      </dgm:t>
    </dgm:pt>
    <dgm:pt modelId="{74C0F198-CC9A-498C-BF38-A36EA59ABC38}">
      <dgm:prSet/>
      <dgm:spPr/>
      <dgm:t>
        <a:bodyPr/>
        <a:lstStyle/>
        <a:p>
          <a:r>
            <a:rPr lang="es-ES" b="1" i="0" dirty="0"/>
            <a:t>{display: none}</a:t>
          </a:r>
          <a:endParaRPr lang="es-ES" dirty="0"/>
        </a:p>
      </dgm:t>
    </dgm:pt>
    <dgm:pt modelId="{B0BBA812-4776-4825-A4BB-36B887A2BB1F}" type="parTrans" cxnId="{46EBE9F7-FCB4-4E92-8E21-B3BB17587092}">
      <dgm:prSet/>
      <dgm:spPr/>
      <dgm:t>
        <a:bodyPr/>
        <a:lstStyle/>
        <a:p>
          <a:endParaRPr lang="es-ES"/>
        </a:p>
      </dgm:t>
    </dgm:pt>
    <dgm:pt modelId="{F2222E50-C4BF-4E91-92FD-F3F69DC757A3}" type="sibTrans" cxnId="{46EBE9F7-FCB4-4E92-8E21-B3BB17587092}">
      <dgm:prSet/>
      <dgm:spPr/>
      <dgm:t>
        <a:bodyPr/>
        <a:lstStyle/>
        <a:p>
          <a:endParaRPr lang="es-ES"/>
        </a:p>
      </dgm:t>
    </dgm:pt>
    <dgm:pt modelId="{251A44E3-AFAC-4371-86A0-73E8FAB9D6DD}">
      <dgm:prSet/>
      <dgm:spPr/>
      <dgm:t>
        <a:bodyPr/>
        <a:lstStyle/>
        <a:p>
          <a:r>
            <a:rPr lang="es-ES" b="0" i="0" dirty="0"/>
            <a:t>Otros valores</a:t>
          </a:r>
          <a:endParaRPr lang="es-ES" dirty="0"/>
        </a:p>
      </dgm:t>
    </dgm:pt>
    <dgm:pt modelId="{5423D5D4-E48D-4A85-8C55-EB8994211C66}" type="parTrans" cxnId="{67FE42E7-9957-413B-85D2-C1F836D6F964}">
      <dgm:prSet/>
      <dgm:spPr/>
      <dgm:t>
        <a:bodyPr/>
        <a:lstStyle/>
        <a:p>
          <a:endParaRPr lang="es-ES"/>
        </a:p>
      </dgm:t>
    </dgm:pt>
    <dgm:pt modelId="{B1834786-F74F-49D7-981F-0744329B337D}" type="sibTrans" cxnId="{67FE42E7-9957-413B-85D2-C1F836D6F964}">
      <dgm:prSet/>
      <dgm:spPr/>
      <dgm:t>
        <a:bodyPr/>
        <a:lstStyle/>
        <a:p>
          <a:endParaRPr lang="es-ES"/>
        </a:p>
      </dgm:t>
    </dgm:pt>
    <dgm:pt modelId="{D2378195-CF7E-478A-B254-518C90105D0A}">
      <dgm:prSet custT="1"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FontTx/>
            <a:buNone/>
          </a:pP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</a:t>
          </a: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.mozilla.org/es/docs/Web/CSS/display</a:t>
          </a:r>
          <a:endParaRPr lang="es-ES" sz="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27C6C0BB-0AA0-4FFA-A5C3-2F62F18CA1FB}" type="parTrans" cxnId="{29032D35-6E68-4950-80C7-D5CE19C5FB0D}">
      <dgm:prSet/>
      <dgm:spPr/>
      <dgm:t>
        <a:bodyPr/>
        <a:lstStyle/>
        <a:p>
          <a:endParaRPr lang="es-ES"/>
        </a:p>
      </dgm:t>
    </dgm:pt>
    <dgm:pt modelId="{371B4325-EFF2-4423-B159-6BDEAB501B2C}" type="sibTrans" cxnId="{29032D35-6E68-4950-80C7-D5CE19C5FB0D}">
      <dgm:prSet/>
      <dgm:spPr/>
      <dgm:t>
        <a:bodyPr/>
        <a:lstStyle/>
        <a:p>
          <a:endParaRPr lang="es-ES"/>
        </a:p>
      </dgm:t>
    </dgm:pt>
    <dgm:pt modelId="{E1AC3F60-62CA-43F8-B34E-56BA50818890}">
      <dgm:prSet/>
      <dgm:spPr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2000" tIns="5080" rIns="5080" bIns="5080" numCol="1" spcCol="1270" anchor="ctr" anchorCtr="0"/>
        <a:lstStyle/>
        <a:p>
          <a:pPr>
            <a:buFontTx/>
            <a:buNone/>
          </a:pPr>
          <a:r>
            <a:rPr lang="es-ES" b="0" i="0" dirty="0"/>
            <a:t>El documento se procesa como si el elemento no. Los elementos hijos también quedan desactivados</a:t>
          </a:r>
          <a:endParaRPr lang="es-ES" dirty="0"/>
        </a:p>
      </dgm:t>
    </dgm:pt>
    <dgm:pt modelId="{890CB8ED-A115-4743-9692-A1F2D6040C52}" type="parTrans" cxnId="{8ED5C95D-4DF9-4F76-9A7C-C015425C14A1}">
      <dgm:prSet/>
      <dgm:spPr/>
      <dgm:t>
        <a:bodyPr/>
        <a:lstStyle/>
        <a:p>
          <a:endParaRPr lang="es-ES"/>
        </a:p>
      </dgm:t>
    </dgm:pt>
    <dgm:pt modelId="{4E5D4BB9-54C7-4520-AB91-25E36B82FC3A}" type="sibTrans" cxnId="{8ED5C95D-4DF9-4F76-9A7C-C015425C14A1}">
      <dgm:prSet/>
      <dgm:spPr/>
      <dgm:t>
        <a:bodyPr/>
        <a:lstStyle/>
        <a:p>
          <a:endParaRPr lang="es-ES"/>
        </a:p>
      </dgm:t>
    </dgm:pt>
    <dgm:pt modelId="{5A9FBAA6-B836-4C5C-8B88-5772B3071032}" type="pres">
      <dgm:prSet presAssocID="{355869D1-27B1-4543-A811-A26FCA14F71B}" presName="Name0" presStyleCnt="0">
        <dgm:presLayoutVars>
          <dgm:dir/>
          <dgm:animLvl val="lvl"/>
          <dgm:resizeHandles/>
        </dgm:presLayoutVars>
      </dgm:prSet>
      <dgm:spPr/>
    </dgm:pt>
    <dgm:pt modelId="{98658A67-2E7D-4B67-83DE-CD04337834A2}" type="pres">
      <dgm:prSet presAssocID="{86726D88-72B0-4506-AFA2-8A2ED84FDCCE}" presName="linNode" presStyleCnt="0"/>
      <dgm:spPr/>
    </dgm:pt>
    <dgm:pt modelId="{44F828DA-151C-4BE0-8C90-CAF7517274FE}" type="pres">
      <dgm:prSet presAssocID="{86726D88-72B0-4506-AFA2-8A2ED84FDCCE}" presName="parentShp" presStyleLbl="node1" presStyleIdx="0" presStyleCnt="9">
        <dgm:presLayoutVars>
          <dgm:bulletEnabled val="1"/>
        </dgm:presLayoutVars>
      </dgm:prSet>
      <dgm:spPr/>
    </dgm:pt>
    <dgm:pt modelId="{FAE5F08F-C595-4D08-8D7B-F4F109F1E68C}" type="pres">
      <dgm:prSet presAssocID="{86726D88-72B0-4506-AFA2-8A2ED84FDCCE}" presName="childShp" presStyleLbl="bgAccFollowNode1" presStyleIdx="0" presStyleCnt="9">
        <dgm:presLayoutVars>
          <dgm:bulletEnabled val="1"/>
        </dgm:presLayoutVars>
      </dgm:prSet>
      <dgm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8F38A832-4B32-49FF-8727-63047A2CDBDE}" type="pres">
      <dgm:prSet presAssocID="{552791E3-8044-45E3-A6A9-CE2580190032}" presName="spacing" presStyleCnt="0"/>
      <dgm:spPr/>
    </dgm:pt>
    <dgm:pt modelId="{44F4DEFF-990B-4ACF-BD81-B79C8562AF7B}" type="pres">
      <dgm:prSet presAssocID="{42262C5B-7D42-4953-902C-5FE1315ADCA1}" presName="linNode" presStyleCnt="0"/>
      <dgm:spPr/>
    </dgm:pt>
    <dgm:pt modelId="{40B7D956-CD0E-4559-A36D-7B18F856A052}" type="pres">
      <dgm:prSet presAssocID="{42262C5B-7D42-4953-902C-5FE1315ADCA1}" presName="parentShp" presStyleLbl="node1" presStyleIdx="1" presStyleCnt="9">
        <dgm:presLayoutVars>
          <dgm:bulletEnabled val="1"/>
        </dgm:presLayoutVars>
      </dgm:prSet>
      <dgm:spPr/>
    </dgm:pt>
    <dgm:pt modelId="{C41E6A53-42AB-4CE4-A56B-DD8F34D8BCA1}" type="pres">
      <dgm:prSet presAssocID="{42262C5B-7D42-4953-902C-5FE1315ADCA1}" presName="childShp" presStyleLbl="bgAccFollowNode1" presStyleIdx="1" presStyleCnt="9">
        <dgm:presLayoutVars>
          <dgm:bulletEnabled val="1"/>
        </dgm:presLayoutVars>
      </dgm:prSet>
      <dgm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6D5D849C-4321-4868-8723-594E8F254FA6}" type="pres">
      <dgm:prSet presAssocID="{53DF0544-7CE2-46FB-B56F-66EC6648EFF1}" presName="spacing" presStyleCnt="0"/>
      <dgm:spPr/>
    </dgm:pt>
    <dgm:pt modelId="{8477260C-5B66-43A9-89B9-7B706AF450DE}" type="pres">
      <dgm:prSet presAssocID="{4BD4A416-0625-4B4A-AD77-E1DE62DED262}" presName="linNode" presStyleCnt="0"/>
      <dgm:spPr/>
    </dgm:pt>
    <dgm:pt modelId="{553003B8-FEFB-4FB8-9B0B-D537062FBACA}" type="pres">
      <dgm:prSet presAssocID="{4BD4A416-0625-4B4A-AD77-E1DE62DED262}" presName="parentShp" presStyleLbl="node1" presStyleIdx="2" presStyleCnt="9">
        <dgm:presLayoutVars>
          <dgm:bulletEnabled val="1"/>
        </dgm:presLayoutVars>
      </dgm:prSet>
      <dgm:spPr/>
    </dgm:pt>
    <dgm:pt modelId="{55677D48-50A1-42BA-A0B9-0CE1382523E8}" type="pres">
      <dgm:prSet presAssocID="{4BD4A416-0625-4B4A-AD77-E1DE62DED262}" presName="childShp" presStyleLbl="bgAccFollowNode1" presStyleIdx="2" presStyleCnt="9">
        <dgm:presLayoutVars>
          <dgm:bulletEnabled val="1"/>
        </dgm:presLayoutVars>
      </dgm:prSet>
      <dgm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E48368D3-D8AB-46C1-B113-70C9BA48F521}" type="pres">
      <dgm:prSet presAssocID="{007DA90E-6393-419B-A8EE-D42A9F268417}" presName="spacing" presStyleCnt="0"/>
      <dgm:spPr/>
    </dgm:pt>
    <dgm:pt modelId="{08712A0C-60E5-46FE-9E4F-F5430B257F0B}" type="pres">
      <dgm:prSet presAssocID="{EA2A9CE3-3006-4DC1-9C0B-1BE0480F505F}" presName="linNode" presStyleCnt="0"/>
      <dgm:spPr/>
    </dgm:pt>
    <dgm:pt modelId="{4860AE81-1EFA-4B99-BEE9-D085F37977E8}" type="pres">
      <dgm:prSet presAssocID="{EA2A9CE3-3006-4DC1-9C0B-1BE0480F505F}" presName="parentShp" presStyleLbl="node1" presStyleIdx="3" presStyleCnt="9">
        <dgm:presLayoutVars>
          <dgm:bulletEnabled val="1"/>
        </dgm:presLayoutVars>
      </dgm:prSet>
      <dgm:spPr/>
    </dgm:pt>
    <dgm:pt modelId="{7058ECF5-8F5F-4575-B0F2-0EE594073F8F}" type="pres">
      <dgm:prSet presAssocID="{EA2A9CE3-3006-4DC1-9C0B-1BE0480F505F}" presName="childShp" presStyleLbl="bgAccFollowNode1" presStyleIdx="3" presStyleCnt="9">
        <dgm:presLayoutVars>
          <dgm:bulletEnabled val="1"/>
        </dgm:presLayoutVars>
      </dgm:prSet>
      <dgm:spPr>
        <a:xfrm>
          <a:off x="3323834" y="118082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ACAE780B-63AF-4C28-9605-5771D671F362}" type="pres">
      <dgm:prSet presAssocID="{351B9818-52BD-4E5E-9A28-FE57FE4ECC4B}" presName="spacing" presStyleCnt="0"/>
      <dgm:spPr/>
    </dgm:pt>
    <dgm:pt modelId="{D72EB156-9FEC-4FFC-83D8-2BEF499F2A40}" type="pres">
      <dgm:prSet presAssocID="{377ACAE1-AE21-4E55-829C-64F65B904C9F}" presName="linNode" presStyleCnt="0"/>
      <dgm:spPr/>
    </dgm:pt>
    <dgm:pt modelId="{AA7B715D-A39F-48A3-A36E-8630240CBECF}" type="pres">
      <dgm:prSet presAssocID="{377ACAE1-AE21-4E55-829C-64F65B904C9F}" presName="parentShp" presStyleLbl="node1" presStyleIdx="4" presStyleCnt="9">
        <dgm:presLayoutVars>
          <dgm:bulletEnabled val="1"/>
        </dgm:presLayoutVars>
      </dgm:prSet>
      <dgm:spPr/>
    </dgm:pt>
    <dgm:pt modelId="{CE935526-1819-4CA6-9C47-74AA52CC53EB}" type="pres">
      <dgm:prSet presAssocID="{377ACAE1-AE21-4E55-829C-64F65B904C9F}" presName="childShp" presStyleLbl="bgAccFollowNode1" presStyleIdx="4" presStyleCnt="9">
        <dgm:presLayoutVars>
          <dgm:bulletEnabled val="1"/>
        </dgm:presLayoutVars>
      </dgm:prSet>
      <dgm:spPr>
        <a:xfrm>
          <a:off x="3323834" y="157378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D8F11875-BBA0-4864-B9DC-D588FCF3AB0E}" type="pres">
      <dgm:prSet presAssocID="{74FE29CC-62DC-4AFF-B956-43BC7E0B1F89}" presName="spacing" presStyleCnt="0"/>
      <dgm:spPr/>
    </dgm:pt>
    <dgm:pt modelId="{47901AA3-6DC1-4184-B064-814892AA0AC9}" type="pres">
      <dgm:prSet presAssocID="{206703B1-6D83-4005-8F2E-8C31034A7A51}" presName="linNode" presStyleCnt="0"/>
      <dgm:spPr/>
    </dgm:pt>
    <dgm:pt modelId="{B7DB4A08-768B-4A4E-8FA6-31A0E9AB6FBC}" type="pres">
      <dgm:prSet presAssocID="{206703B1-6D83-4005-8F2E-8C31034A7A51}" presName="parentShp" presStyleLbl="node1" presStyleIdx="5" presStyleCnt="9">
        <dgm:presLayoutVars>
          <dgm:bulletEnabled val="1"/>
        </dgm:presLayoutVars>
      </dgm:prSet>
      <dgm:spPr/>
    </dgm:pt>
    <dgm:pt modelId="{5554BAFE-EA74-499A-9122-C50ECD5156EC}" type="pres">
      <dgm:prSet presAssocID="{206703B1-6D83-4005-8F2E-8C31034A7A51}" presName="childShp" presStyleLbl="bgAccFollowNode1" presStyleIdx="5" presStyleCnt="9">
        <dgm:presLayoutVars>
          <dgm:bulletEnabled val="1"/>
        </dgm:presLayoutVars>
      </dgm:prSet>
      <dgm:spPr>
        <a:xfrm>
          <a:off x="3323834" y="196675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31DE8BAF-2C10-46C6-AD2A-E0FEA677537A}" type="pres">
      <dgm:prSet presAssocID="{B796F5B9-A5A6-460E-8709-CE1A86242D65}" presName="spacing" presStyleCnt="0"/>
      <dgm:spPr/>
    </dgm:pt>
    <dgm:pt modelId="{6F2A9517-998E-4427-8F02-CE59D57F7077}" type="pres">
      <dgm:prSet presAssocID="{8DDA1338-0D48-44D3-90DF-00FD0D982E07}" presName="linNode" presStyleCnt="0"/>
      <dgm:spPr/>
    </dgm:pt>
    <dgm:pt modelId="{F9C0CB1D-9B53-4430-81EE-4BE7C0B8F5FC}" type="pres">
      <dgm:prSet presAssocID="{8DDA1338-0D48-44D3-90DF-00FD0D982E07}" presName="parentShp" presStyleLbl="node1" presStyleIdx="6" presStyleCnt="9">
        <dgm:presLayoutVars>
          <dgm:bulletEnabled val="1"/>
        </dgm:presLayoutVars>
      </dgm:prSet>
      <dgm:spPr/>
    </dgm:pt>
    <dgm:pt modelId="{1C57B96F-20B3-414C-A929-2364073B82DC}" type="pres">
      <dgm:prSet presAssocID="{8DDA1338-0D48-44D3-90DF-00FD0D982E07}" presName="childShp" presStyleLbl="bgAccFollowNode1" presStyleIdx="6" presStyleCnt="9">
        <dgm:presLayoutVars>
          <dgm:bulletEnabled val="1"/>
        </dgm:presLayoutVars>
      </dgm:prSet>
      <dgm:spPr>
        <a:xfrm>
          <a:off x="3323834" y="235971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7C008D90-59E5-43D6-9A28-5599F1A426A7}" type="pres">
      <dgm:prSet presAssocID="{E7EE86CA-339F-4B20-9D79-5CBCE6CF118C}" presName="spacing" presStyleCnt="0"/>
      <dgm:spPr/>
    </dgm:pt>
    <dgm:pt modelId="{3EE5620D-87EB-4BC6-BC9E-686AA190B96E}" type="pres">
      <dgm:prSet presAssocID="{74C0F198-CC9A-498C-BF38-A36EA59ABC38}" presName="linNode" presStyleCnt="0"/>
      <dgm:spPr/>
    </dgm:pt>
    <dgm:pt modelId="{A13E8DBB-9239-49DB-98EE-DA4094E4BE00}" type="pres">
      <dgm:prSet presAssocID="{74C0F198-CC9A-498C-BF38-A36EA59ABC38}" presName="parentShp" presStyleLbl="node1" presStyleIdx="7" presStyleCnt="9">
        <dgm:presLayoutVars>
          <dgm:bulletEnabled val="1"/>
        </dgm:presLayoutVars>
      </dgm:prSet>
      <dgm:spPr/>
    </dgm:pt>
    <dgm:pt modelId="{4478BBAF-C104-4153-8E75-D612B21F32EB}" type="pres">
      <dgm:prSet presAssocID="{74C0F198-CC9A-498C-BF38-A36EA59ABC38}" presName="childShp" presStyleLbl="bgAccFollowNode1" presStyleIdx="7" presStyleCnt="9">
        <dgm:presLayoutVars>
          <dgm:bulletEnabled val="1"/>
        </dgm:presLayoutVars>
      </dgm:prSet>
      <dgm:spPr>
        <a:xfrm>
          <a:off x="3323834" y="2752680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  <dgm:pt modelId="{95D07A03-E3D3-40D6-8F6D-B58D22DC234F}" type="pres">
      <dgm:prSet presAssocID="{F2222E50-C4BF-4E91-92FD-F3F69DC757A3}" presName="spacing" presStyleCnt="0"/>
      <dgm:spPr/>
    </dgm:pt>
    <dgm:pt modelId="{67C3DD6C-EC5E-4722-BB9C-B1BC94C8C3D3}" type="pres">
      <dgm:prSet presAssocID="{251A44E3-AFAC-4371-86A0-73E8FAB9D6DD}" presName="linNode" presStyleCnt="0"/>
      <dgm:spPr/>
    </dgm:pt>
    <dgm:pt modelId="{05B6DEAA-946E-481F-9A8C-446D935247C9}" type="pres">
      <dgm:prSet presAssocID="{251A44E3-AFAC-4371-86A0-73E8FAB9D6DD}" presName="parentShp" presStyleLbl="node1" presStyleIdx="8" presStyleCnt="9">
        <dgm:presLayoutVars>
          <dgm:bulletEnabled val="1"/>
        </dgm:presLayoutVars>
      </dgm:prSet>
      <dgm:spPr/>
    </dgm:pt>
    <dgm:pt modelId="{EF9D697A-D80B-4010-AF48-3A85D01CEB70}" type="pres">
      <dgm:prSet presAssocID="{251A44E3-AFAC-4371-86A0-73E8FAB9D6DD}" presName="childShp" presStyleLbl="bgAccFollowNode1" presStyleIdx="8" presStyleCnt="9">
        <dgm:presLayoutVars>
          <dgm:bulletEnabled val="1"/>
        </dgm:presLayoutVars>
      </dgm:prSet>
      <dgm:spPr>
        <a:xfrm>
          <a:off x="3323834" y="3145645"/>
          <a:ext cx="4985752" cy="357240"/>
        </a:xfrm>
        <a:prstGeom prst="rightArrow">
          <a:avLst>
            <a:gd name="adj1" fmla="val 75000"/>
            <a:gd name="adj2" fmla="val 50000"/>
          </a:avLst>
        </a:prstGeom>
      </dgm:spPr>
    </dgm:pt>
  </dgm:ptLst>
  <dgm:cxnLst>
    <dgm:cxn modelId="{6B686801-B918-4526-AF5D-D707210FBF7F}" type="presOf" srcId="{74C4CE7E-BE4D-4B92-B5F6-EAB9FDA5D282}" destId="{1C57B96F-20B3-414C-A929-2364073B82DC}" srcOrd="0" destOrd="0" presId="urn:microsoft.com/office/officeart/2005/8/layout/vList6"/>
    <dgm:cxn modelId="{2B591233-5721-4517-8E6E-8A67689E13DE}" srcId="{355869D1-27B1-4543-A811-A26FCA14F71B}" destId="{4BD4A416-0625-4B4A-AD77-E1DE62DED262}" srcOrd="2" destOrd="0" parTransId="{637864E9-ADEC-4A7F-88CF-8688E9C8684C}" sibTransId="{007DA90E-6393-419B-A8EE-D42A9F268417}"/>
    <dgm:cxn modelId="{29032D35-6E68-4950-80C7-D5CE19C5FB0D}" srcId="{251A44E3-AFAC-4371-86A0-73E8FAB9D6DD}" destId="{D2378195-CF7E-478A-B254-518C90105D0A}" srcOrd="0" destOrd="0" parTransId="{27C6C0BB-0AA0-4FFA-A5C3-2F62F18CA1FB}" sibTransId="{371B4325-EFF2-4423-B159-6BDEAB501B2C}"/>
    <dgm:cxn modelId="{3D60B43C-919A-4CBC-88DA-B7C420FB50B6}" srcId="{355869D1-27B1-4543-A811-A26FCA14F71B}" destId="{42262C5B-7D42-4953-902C-5FE1315ADCA1}" srcOrd="1" destOrd="0" parTransId="{146E283E-D98F-4334-961C-1EFAB864DB71}" sibTransId="{53DF0544-7CE2-46FB-B56F-66EC6648EFF1}"/>
    <dgm:cxn modelId="{F5A5BC5C-7E54-42B8-A936-A842CD3D8ECA}" type="presOf" srcId="{E1AC3F60-62CA-43F8-B34E-56BA50818890}" destId="{4478BBAF-C104-4153-8E75-D612B21F32EB}" srcOrd="0" destOrd="0" presId="urn:microsoft.com/office/officeart/2005/8/layout/vList6"/>
    <dgm:cxn modelId="{1ECF0D5D-0918-4359-AD5C-0B44F35FBF7B}" type="presOf" srcId="{D2378195-CF7E-478A-B254-518C90105D0A}" destId="{EF9D697A-D80B-4010-AF48-3A85D01CEB70}" srcOrd="0" destOrd="0" presId="urn:microsoft.com/office/officeart/2005/8/layout/vList6"/>
    <dgm:cxn modelId="{8ED5C95D-4DF9-4F76-9A7C-C015425C14A1}" srcId="{74C0F198-CC9A-498C-BF38-A36EA59ABC38}" destId="{E1AC3F60-62CA-43F8-B34E-56BA50818890}" srcOrd="0" destOrd="0" parTransId="{890CB8ED-A115-4743-9692-A1F2D6040C52}" sibTransId="{4E5D4BB9-54C7-4520-AB91-25E36B82FC3A}"/>
    <dgm:cxn modelId="{7475D742-F2C0-4BB9-A9AE-611A19A89922}" type="presOf" srcId="{74C0F198-CC9A-498C-BF38-A36EA59ABC38}" destId="{A13E8DBB-9239-49DB-98EE-DA4094E4BE00}" srcOrd="0" destOrd="0" presId="urn:microsoft.com/office/officeart/2005/8/layout/vList6"/>
    <dgm:cxn modelId="{A17F1E64-13DF-457F-B069-5AC7812D48AE}" type="presOf" srcId="{723CFC37-7AEC-4B2F-9BE1-624527E9BD94}" destId="{5554BAFE-EA74-499A-9122-C50ECD5156EC}" srcOrd="0" destOrd="0" presId="urn:microsoft.com/office/officeart/2005/8/layout/vList6"/>
    <dgm:cxn modelId="{71968A45-E2CE-473F-818C-6FCEE8BACC23}" type="presOf" srcId="{EA2A9CE3-3006-4DC1-9C0B-1BE0480F505F}" destId="{4860AE81-1EFA-4B99-BEE9-D085F37977E8}" srcOrd="0" destOrd="0" presId="urn:microsoft.com/office/officeart/2005/8/layout/vList6"/>
    <dgm:cxn modelId="{642C2B4B-8E99-4752-B679-4185F2FAF025}" type="presOf" srcId="{27FE47E2-9353-4A86-947D-5370CB87FB81}" destId="{FAE5F08F-C595-4D08-8D7B-F4F109F1E68C}" srcOrd="0" destOrd="0" presId="urn:microsoft.com/office/officeart/2005/8/layout/vList6"/>
    <dgm:cxn modelId="{3866F54F-C522-433F-93C3-FFA5B1F20DA6}" type="presOf" srcId="{966585D2-0AE0-4D53-A6FC-DF9059EE75C9}" destId="{CE935526-1819-4CA6-9C47-74AA52CC53EB}" srcOrd="0" destOrd="0" presId="urn:microsoft.com/office/officeart/2005/8/layout/vList6"/>
    <dgm:cxn modelId="{B8E36E74-48EE-47B8-B8FF-9BC88885F668}" type="presOf" srcId="{4BD4A416-0625-4B4A-AD77-E1DE62DED262}" destId="{553003B8-FEFB-4FB8-9B0B-D537062FBACA}" srcOrd="0" destOrd="0" presId="urn:microsoft.com/office/officeart/2005/8/layout/vList6"/>
    <dgm:cxn modelId="{843C7577-CED5-464E-BC19-B444FD87F666}" srcId="{355869D1-27B1-4543-A811-A26FCA14F71B}" destId="{8DDA1338-0D48-44D3-90DF-00FD0D982E07}" srcOrd="6" destOrd="0" parTransId="{E1359DA2-E652-4E28-A9E9-C2D6FE6525F2}" sibTransId="{E7EE86CA-339F-4B20-9D79-5CBCE6CF118C}"/>
    <dgm:cxn modelId="{95E98158-2DF8-4E2C-8DED-589A8698D460}" srcId="{4BD4A416-0625-4B4A-AD77-E1DE62DED262}" destId="{00AECBE8-D77F-433C-A9AA-C6C60BFA3781}" srcOrd="0" destOrd="0" parTransId="{268F7EFE-D2CD-4C7D-8040-0F84C497332D}" sibTransId="{D8532266-309F-4D43-AA93-BB506A16D7CF}"/>
    <dgm:cxn modelId="{EFE6E77B-EAD6-433E-B133-610DA9B9016F}" srcId="{42262C5B-7D42-4953-902C-5FE1315ADCA1}" destId="{D9EF8D01-90B0-4C89-99B2-01FCCF08F4E6}" srcOrd="0" destOrd="0" parTransId="{C77F7EDB-EAED-43DC-B0D9-04C50929D50E}" sibTransId="{7CFE55CC-CB34-459E-BD8D-AEEFF22007AF}"/>
    <dgm:cxn modelId="{16D4317E-331D-4924-9048-757EFD9507F6}" srcId="{8DDA1338-0D48-44D3-90DF-00FD0D982E07}" destId="{74C4CE7E-BE4D-4B92-B5F6-EAB9FDA5D282}" srcOrd="0" destOrd="0" parTransId="{8E364955-7E15-489D-995C-CE6BA45BE139}" sibTransId="{29CFE7C2-D18F-4937-93C6-6AB642444280}"/>
    <dgm:cxn modelId="{84B0B783-55EF-4D35-B3F3-21079294A1DA}" srcId="{355869D1-27B1-4543-A811-A26FCA14F71B}" destId="{206703B1-6D83-4005-8F2E-8C31034A7A51}" srcOrd="5" destOrd="0" parTransId="{B3D49A1E-6288-49A9-9A7E-5B0D08E79448}" sibTransId="{B796F5B9-A5A6-460E-8709-CE1A86242D65}"/>
    <dgm:cxn modelId="{C4236A89-99DE-4460-84EA-5A744B20D530}" type="presOf" srcId="{558D6DFE-95F5-4A1D-8533-A1EE47C1791A}" destId="{7058ECF5-8F5F-4575-B0F2-0EE594073F8F}" srcOrd="0" destOrd="0" presId="urn:microsoft.com/office/officeart/2005/8/layout/vList6"/>
    <dgm:cxn modelId="{8581E28A-8DAC-493F-A36F-5BE9D54F71D9}" type="presOf" srcId="{42262C5B-7D42-4953-902C-5FE1315ADCA1}" destId="{40B7D956-CD0E-4559-A36D-7B18F856A052}" srcOrd="0" destOrd="0" presId="urn:microsoft.com/office/officeart/2005/8/layout/vList6"/>
    <dgm:cxn modelId="{97AEEA8B-AEF7-40C5-9C8F-22D1FD6480A3}" srcId="{86726D88-72B0-4506-AFA2-8A2ED84FDCCE}" destId="{27FE47E2-9353-4A86-947D-5370CB87FB81}" srcOrd="0" destOrd="0" parTransId="{AE2EC3FE-6BD1-4A52-9EBA-6417E8EC69B4}" sibTransId="{192E0D64-B6BA-4FF9-A59A-2EC2A85E2F7E}"/>
    <dgm:cxn modelId="{D3084996-D0D2-4875-8D2D-3E1A684C73F2}" type="presOf" srcId="{251A44E3-AFAC-4371-86A0-73E8FAB9D6DD}" destId="{05B6DEAA-946E-481F-9A8C-446D935247C9}" srcOrd="0" destOrd="0" presId="urn:microsoft.com/office/officeart/2005/8/layout/vList6"/>
    <dgm:cxn modelId="{ED33F99A-A757-4256-B7AC-BFD9983AE68F}" type="presOf" srcId="{D9EF8D01-90B0-4C89-99B2-01FCCF08F4E6}" destId="{C41E6A53-42AB-4CE4-A56B-DD8F34D8BCA1}" srcOrd="0" destOrd="0" presId="urn:microsoft.com/office/officeart/2005/8/layout/vList6"/>
    <dgm:cxn modelId="{D874DDA8-8C63-483E-9FAF-BCA762677986}" srcId="{355869D1-27B1-4543-A811-A26FCA14F71B}" destId="{86726D88-72B0-4506-AFA2-8A2ED84FDCCE}" srcOrd="0" destOrd="0" parTransId="{2999EC0B-62B4-469C-A12E-9551CECE55C1}" sibTransId="{552791E3-8044-45E3-A6A9-CE2580190032}"/>
    <dgm:cxn modelId="{007C25AD-6D44-465E-9366-B7DB5F0BB27B}" srcId="{355869D1-27B1-4543-A811-A26FCA14F71B}" destId="{377ACAE1-AE21-4E55-829C-64F65B904C9F}" srcOrd="4" destOrd="0" parTransId="{4E61B988-25B3-4AFC-BC25-D9E73A77D546}" sibTransId="{74FE29CC-62DC-4AFF-B956-43BC7E0B1F89}"/>
    <dgm:cxn modelId="{15D798B3-8DFE-47B6-B8AE-1E60BB3C170E}" type="presOf" srcId="{00AECBE8-D77F-433C-A9AA-C6C60BFA3781}" destId="{55677D48-50A1-42BA-A0B9-0CE1382523E8}" srcOrd="0" destOrd="0" presId="urn:microsoft.com/office/officeart/2005/8/layout/vList6"/>
    <dgm:cxn modelId="{CEB911C6-AEC9-4E9F-9B67-54FE3C421D67}" type="presOf" srcId="{377ACAE1-AE21-4E55-829C-64F65B904C9F}" destId="{AA7B715D-A39F-48A3-A36E-8630240CBECF}" srcOrd="0" destOrd="0" presId="urn:microsoft.com/office/officeart/2005/8/layout/vList6"/>
    <dgm:cxn modelId="{577042C6-005A-4969-A8F5-117A8B32E965}" type="presOf" srcId="{8DDA1338-0D48-44D3-90DF-00FD0D982E07}" destId="{F9C0CB1D-9B53-4430-81EE-4BE7C0B8F5FC}" srcOrd="0" destOrd="0" presId="urn:microsoft.com/office/officeart/2005/8/layout/vList6"/>
    <dgm:cxn modelId="{8C345FCB-B7B4-474F-9D05-60A351624B6F}" srcId="{377ACAE1-AE21-4E55-829C-64F65B904C9F}" destId="{966585D2-0AE0-4D53-A6FC-DF9059EE75C9}" srcOrd="0" destOrd="0" parTransId="{D15942A1-751F-4C97-BD0C-87308804AA24}" sibTransId="{C85CF5E3-23AB-462B-8393-4AD6089D8916}"/>
    <dgm:cxn modelId="{61AE11CC-0DAD-4AE9-A951-E4AFF5347A94}" srcId="{355869D1-27B1-4543-A811-A26FCA14F71B}" destId="{EA2A9CE3-3006-4DC1-9C0B-1BE0480F505F}" srcOrd="3" destOrd="0" parTransId="{8AD6EBA0-0D85-4B34-AB3E-3D6373C936BE}" sibTransId="{351B9818-52BD-4E5E-9A28-FE57FE4ECC4B}"/>
    <dgm:cxn modelId="{0807CFD7-167A-4C40-BDED-E379F8AFDDCE}" srcId="{EA2A9CE3-3006-4DC1-9C0B-1BE0480F505F}" destId="{558D6DFE-95F5-4A1D-8533-A1EE47C1791A}" srcOrd="0" destOrd="0" parTransId="{11B39395-775A-4516-B69B-0DDEA98CE28D}" sibTransId="{A5F0355F-FF60-47E7-9604-58DD67A51B01}"/>
    <dgm:cxn modelId="{3FEB0CDA-276C-482A-A410-E5794F5375B1}" srcId="{206703B1-6D83-4005-8F2E-8C31034A7A51}" destId="{723CFC37-7AEC-4B2F-9BE1-624527E9BD94}" srcOrd="0" destOrd="0" parTransId="{484004DA-E08F-4C2F-A99E-94E0587FA727}" sibTransId="{B1C58520-1A62-4570-BBBF-FC97698D25D6}"/>
    <dgm:cxn modelId="{67FE42E7-9957-413B-85D2-C1F836D6F964}" srcId="{355869D1-27B1-4543-A811-A26FCA14F71B}" destId="{251A44E3-AFAC-4371-86A0-73E8FAB9D6DD}" srcOrd="8" destOrd="0" parTransId="{5423D5D4-E48D-4A85-8C55-EB8994211C66}" sibTransId="{B1834786-F74F-49D7-981F-0744329B337D}"/>
    <dgm:cxn modelId="{8E1A0DE9-6700-4677-81B0-533FC1AB8C0B}" type="presOf" srcId="{86726D88-72B0-4506-AFA2-8A2ED84FDCCE}" destId="{44F828DA-151C-4BE0-8C90-CAF7517274FE}" srcOrd="0" destOrd="0" presId="urn:microsoft.com/office/officeart/2005/8/layout/vList6"/>
    <dgm:cxn modelId="{3BF422E9-3D5C-4B4A-B2E2-BA5A0715A1C1}" type="presOf" srcId="{206703B1-6D83-4005-8F2E-8C31034A7A51}" destId="{B7DB4A08-768B-4A4E-8FA6-31A0E9AB6FBC}" srcOrd="0" destOrd="0" presId="urn:microsoft.com/office/officeart/2005/8/layout/vList6"/>
    <dgm:cxn modelId="{B22DE5EB-82B4-43F9-A3A7-3C7A836B7E38}" type="presOf" srcId="{355869D1-27B1-4543-A811-A26FCA14F71B}" destId="{5A9FBAA6-B836-4C5C-8B88-5772B3071032}" srcOrd="0" destOrd="0" presId="urn:microsoft.com/office/officeart/2005/8/layout/vList6"/>
    <dgm:cxn modelId="{46EBE9F7-FCB4-4E92-8E21-B3BB17587092}" srcId="{355869D1-27B1-4543-A811-A26FCA14F71B}" destId="{74C0F198-CC9A-498C-BF38-A36EA59ABC38}" srcOrd="7" destOrd="0" parTransId="{B0BBA812-4776-4825-A4BB-36B887A2BB1F}" sibTransId="{F2222E50-C4BF-4E91-92FD-F3F69DC757A3}"/>
    <dgm:cxn modelId="{ECD5F049-65D8-4141-91CD-DA0C8E895A87}" type="presParOf" srcId="{5A9FBAA6-B836-4C5C-8B88-5772B3071032}" destId="{98658A67-2E7D-4B67-83DE-CD04337834A2}" srcOrd="0" destOrd="0" presId="urn:microsoft.com/office/officeart/2005/8/layout/vList6"/>
    <dgm:cxn modelId="{EB3E4A7A-D8FB-44B0-9265-40B749DAFA91}" type="presParOf" srcId="{98658A67-2E7D-4B67-83DE-CD04337834A2}" destId="{44F828DA-151C-4BE0-8C90-CAF7517274FE}" srcOrd="0" destOrd="0" presId="urn:microsoft.com/office/officeart/2005/8/layout/vList6"/>
    <dgm:cxn modelId="{19B4B153-1E5D-4A16-B69F-0E6D82E16178}" type="presParOf" srcId="{98658A67-2E7D-4B67-83DE-CD04337834A2}" destId="{FAE5F08F-C595-4D08-8D7B-F4F109F1E68C}" srcOrd="1" destOrd="0" presId="urn:microsoft.com/office/officeart/2005/8/layout/vList6"/>
    <dgm:cxn modelId="{D6438CCF-8442-455C-AB13-BD230DF4EEA1}" type="presParOf" srcId="{5A9FBAA6-B836-4C5C-8B88-5772B3071032}" destId="{8F38A832-4B32-49FF-8727-63047A2CDBDE}" srcOrd="1" destOrd="0" presId="urn:microsoft.com/office/officeart/2005/8/layout/vList6"/>
    <dgm:cxn modelId="{DBAA3A4A-954B-4A6A-AE1D-674B9861244C}" type="presParOf" srcId="{5A9FBAA6-B836-4C5C-8B88-5772B3071032}" destId="{44F4DEFF-990B-4ACF-BD81-B79C8562AF7B}" srcOrd="2" destOrd="0" presId="urn:microsoft.com/office/officeart/2005/8/layout/vList6"/>
    <dgm:cxn modelId="{2614C5AD-2259-4A97-8FBE-D7149A21CE7D}" type="presParOf" srcId="{44F4DEFF-990B-4ACF-BD81-B79C8562AF7B}" destId="{40B7D956-CD0E-4559-A36D-7B18F856A052}" srcOrd="0" destOrd="0" presId="urn:microsoft.com/office/officeart/2005/8/layout/vList6"/>
    <dgm:cxn modelId="{A12C7D9A-48D6-4CEF-B02C-33E82D69A2E1}" type="presParOf" srcId="{44F4DEFF-990B-4ACF-BD81-B79C8562AF7B}" destId="{C41E6A53-42AB-4CE4-A56B-DD8F34D8BCA1}" srcOrd="1" destOrd="0" presId="urn:microsoft.com/office/officeart/2005/8/layout/vList6"/>
    <dgm:cxn modelId="{C888296D-91A0-496F-82ED-24CF90142FF3}" type="presParOf" srcId="{5A9FBAA6-B836-4C5C-8B88-5772B3071032}" destId="{6D5D849C-4321-4868-8723-594E8F254FA6}" srcOrd="3" destOrd="0" presId="urn:microsoft.com/office/officeart/2005/8/layout/vList6"/>
    <dgm:cxn modelId="{E1B70E22-4108-494A-839E-FF3D375408CD}" type="presParOf" srcId="{5A9FBAA6-B836-4C5C-8B88-5772B3071032}" destId="{8477260C-5B66-43A9-89B9-7B706AF450DE}" srcOrd="4" destOrd="0" presId="urn:microsoft.com/office/officeart/2005/8/layout/vList6"/>
    <dgm:cxn modelId="{DDB97C50-1A5A-424E-A675-2638497EDA4D}" type="presParOf" srcId="{8477260C-5B66-43A9-89B9-7B706AF450DE}" destId="{553003B8-FEFB-4FB8-9B0B-D537062FBACA}" srcOrd="0" destOrd="0" presId="urn:microsoft.com/office/officeart/2005/8/layout/vList6"/>
    <dgm:cxn modelId="{81C5BE84-1B23-4642-80A8-DD88585E088A}" type="presParOf" srcId="{8477260C-5B66-43A9-89B9-7B706AF450DE}" destId="{55677D48-50A1-42BA-A0B9-0CE1382523E8}" srcOrd="1" destOrd="0" presId="urn:microsoft.com/office/officeart/2005/8/layout/vList6"/>
    <dgm:cxn modelId="{21FAAD41-F263-4DB6-B81B-A20ACA568D43}" type="presParOf" srcId="{5A9FBAA6-B836-4C5C-8B88-5772B3071032}" destId="{E48368D3-D8AB-46C1-B113-70C9BA48F521}" srcOrd="5" destOrd="0" presId="urn:microsoft.com/office/officeart/2005/8/layout/vList6"/>
    <dgm:cxn modelId="{F410325A-6D12-4021-960F-86512141661A}" type="presParOf" srcId="{5A9FBAA6-B836-4C5C-8B88-5772B3071032}" destId="{08712A0C-60E5-46FE-9E4F-F5430B257F0B}" srcOrd="6" destOrd="0" presId="urn:microsoft.com/office/officeart/2005/8/layout/vList6"/>
    <dgm:cxn modelId="{4584351A-CA68-45BD-9199-93BEAE4F75DC}" type="presParOf" srcId="{08712A0C-60E5-46FE-9E4F-F5430B257F0B}" destId="{4860AE81-1EFA-4B99-BEE9-D085F37977E8}" srcOrd="0" destOrd="0" presId="urn:microsoft.com/office/officeart/2005/8/layout/vList6"/>
    <dgm:cxn modelId="{9EE8F0FB-2464-4110-A953-09C4446F6336}" type="presParOf" srcId="{08712A0C-60E5-46FE-9E4F-F5430B257F0B}" destId="{7058ECF5-8F5F-4575-B0F2-0EE594073F8F}" srcOrd="1" destOrd="0" presId="urn:microsoft.com/office/officeart/2005/8/layout/vList6"/>
    <dgm:cxn modelId="{BB9EC672-0E50-46BC-8C3F-F461347AC8A6}" type="presParOf" srcId="{5A9FBAA6-B836-4C5C-8B88-5772B3071032}" destId="{ACAE780B-63AF-4C28-9605-5771D671F362}" srcOrd="7" destOrd="0" presId="urn:microsoft.com/office/officeart/2005/8/layout/vList6"/>
    <dgm:cxn modelId="{0B42AF9C-BE77-41FB-AF13-A31ECF0349F9}" type="presParOf" srcId="{5A9FBAA6-B836-4C5C-8B88-5772B3071032}" destId="{D72EB156-9FEC-4FFC-83D8-2BEF499F2A40}" srcOrd="8" destOrd="0" presId="urn:microsoft.com/office/officeart/2005/8/layout/vList6"/>
    <dgm:cxn modelId="{A78C2626-B2E6-406C-9CD5-EEE4714AB181}" type="presParOf" srcId="{D72EB156-9FEC-4FFC-83D8-2BEF499F2A40}" destId="{AA7B715D-A39F-48A3-A36E-8630240CBECF}" srcOrd="0" destOrd="0" presId="urn:microsoft.com/office/officeart/2005/8/layout/vList6"/>
    <dgm:cxn modelId="{FC76C2A9-10D8-41DC-A9E0-3DC1B04376B4}" type="presParOf" srcId="{D72EB156-9FEC-4FFC-83D8-2BEF499F2A40}" destId="{CE935526-1819-4CA6-9C47-74AA52CC53EB}" srcOrd="1" destOrd="0" presId="urn:microsoft.com/office/officeart/2005/8/layout/vList6"/>
    <dgm:cxn modelId="{1CE6D58E-1800-4D84-A621-DBB2BEA066CF}" type="presParOf" srcId="{5A9FBAA6-B836-4C5C-8B88-5772B3071032}" destId="{D8F11875-BBA0-4864-B9DC-D588FCF3AB0E}" srcOrd="9" destOrd="0" presId="urn:microsoft.com/office/officeart/2005/8/layout/vList6"/>
    <dgm:cxn modelId="{3FE05E27-A647-4DC7-A3F5-8B9FB5CBB42D}" type="presParOf" srcId="{5A9FBAA6-B836-4C5C-8B88-5772B3071032}" destId="{47901AA3-6DC1-4184-B064-814892AA0AC9}" srcOrd="10" destOrd="0" presId="urn:microsoft.com/office/officeart/2005/8/layout/vList6"/>
    <dgm:cxn modelId="{1441584E-4723-4F54-BE4E-737CDF3C04F6}" type="presParOf" srcId="{47901AA3-6DC1-4184-B064-814892AA0AC9}" destId="{B7DB4A08-768B-4A4E-8FA6-31A0E9AB6FBC}" srcOrd="0" destOrd="0" presId="urn:microsoft.com/office/officeart/2005/8/layout/vList6"/>
    <dgm:cxn modelId="{8B608DBA-5828-4AD5-BF53-BC592277CF6B}" type="presParOf" srcId="{47901AA3-6DC1-4184-B064-814892AA0AC9}" destId="{5554BAFE-EA74-499A-9122-C50ECD5156EC}" srcOrd="1" destOrd="0" presId="urn:microsoft.com/office/officeart/2005/8/layout/vList6"/>
    <dgm:cxn modelId="{11B8A813-6F00-4342-9698-23564DA4AA18}" type="presParOf" srcId="{5A9FBAA6-B836-4C5C-8B88-5772B3071032}" destId="{31DE8BAF-2C10-46C6-AD2A-E0FEA677537A}" srcOrd="11" destOrd="0" presId="urn:microsoft.com/office/officeart/2005/8/layout/vList6"/>
    <dgm:cxn modelId="{0B832F70-752E-4D0D-8606-9137E2932012}" type="presParOf" srcId="{5A9FBAA6-B836-4C5C-8B88-5772B3071032}" destId="{6F2A9517-998E-4427-8F02-CE59D57F7077}" srcOrd="12" destOrd="0" presId="urn:microsoft.com/office/officeart/2005/8/layout/vList6"/>
    <dgm:cxn modelId="{C5ACA7AC-ABDB-4B70-8F69-7D79D45DFF54}" type="presParOf" srcId="{6F2A9517-998E-4427-8F02-CE59D57F7077}" destId="{F9C0CB1D-9B53-4430-81EE-4BE7C0B8F5FC}" srcOrd="0" destOrd="0" presId="urn:microsoft.com/office/officeart/2005/8/layout/vList6"/>
    <dgm:cxn modelId="{48C0E55B-81FB-4689-8211-58A4A62E5DD1}" type="presParOf" srcId="{6F2A9517-998E-4427-8F02-CE59D57F7077}" destId="{1C57B96F-20B3-414C-A929-2364073B82DC}" srcOrd="1" destOrd="0" presId="urn:microsoft.com/office/officeart/2005/8/layout/vList6"/>
    <dgm:cxn modelId="{D7428B27-F184-40F7-8B7D-509CD7008925}" type="presParOf" srcId="{5A9FBAA6-B836-4C5C-8B88-5772B3071032}" destId="{7C008D90-59E5-43D6-9A28-5599F1A426A7}" srcOrd="13" destOrd="0" presId="urn:microsoft.com/office/officeart/2005/8/layout/vList6"/>
    <dgm:cxn modelId="{59ABAE6B-D32F-4BCE-95B7-C9135B8BFE32}" type="presParOf" srcId="{5A9FBAA6-B836-4C5C-8B88-5772B3071032}" destId="{3EE5620D-87EB-4BC6-BC9E-686AA190B96E}" srcOrd="14" destOrd="0" presId="urn:microsoft.com/office/officeart/2005/8/layout/vList6"/>
    <dgm:cxn modelId="{C0B390A4-657B-410C-BD11-762BBC7252AA}" type="presParOf" srcId="{3EE5620D-87EB-4BC6-BC9E-686AA190B96E}" destId="{A13E8DBB-9239-49DB-98EE-DA4094E4BE00}" srcOrd="0" destOrd="0" presId="urn:microsoft.com/office/officeart/2005/8/layout/vList6"/>
    <dgm:cxn modelId="{BD0E3646-2FC5-4AE3-B643-1C51BA6664CD}" type="presParOf" srcId="{3EE5620D-87EB-4BC6-BC9E-686AA190B96E}" destId="{4478BBAF-C104-4153-8E75-D612B21F32EB}" srcOrd="1" destOrd="0" presId="urn:microsoft.com/office/officeart/2005/8/layout/vList6"/>
    <dgm:cxn modelId="{A3C5AF5C-151D-4343-B08A-A2D69F913314}" type="presParOf" srcId="{5A9FBAA6-B836-4C5C-8B88-5772B3071032}" destId="{95D07A03-E3D3-40D6-8F6D-B58D22DC234F}" srcOrd="15" destOrd="0" presId="urn:microsoft.com/office/officeart/2005/8/layout/vList6"/>
    <dgm:cxn modelId="{3225F076-9D72-4495-970F-F28A60F1F805}" type="presParOf" srcId="{5A9FBAA6-B836-4C5C-8B88-5772B3071032}" destId="{67C3DD6C-EC5E-4722-BB9C-B1BC94C8C3D3}" srcOrd="16" destOrd="0" presId="urn:microsoft.com/office/officeart/2005/8/layout/vList6"/>
    <dgm:cxn modelId="{0439C2E5-808D-41EB-B899-F24E701110FE}" type="presParOf" srcId="{67C3DD6C-EC5E-4722-BB9C-B1BC94C8C3D3}" destId="{05B6DEAA-946E-481F-9A8C-446D935247C9}" srcOrd="0" destOrd="0" presId="urn:microsoft.com/office/officeart/2005/8/layout/vList6"/>
    <dgm:cxn modelId="{9A152B07-0125-4EA0-9643-6F530145E2FC}" type="presParOf" srcId="{67C3DD6C-EC5E-4722-BB9C-B1BC94C8C3D3}" destId="{EF9D697A-D80B-4010-AF48-3A85D01CEB7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88B00-9C21-478C-891B-C4B0720E7122}">
      <dsp:nvSpPr>
        <dsp:cNvPr id="0" name=""/>
        <dsp:cNvSpPr/>
      </dsp:nvSpPr>
      <dsp:spPr>
        <a:xfrm>
          <a:off x="-3690087" y="-566938"/>
          <a:ext cx="4398634" cy="4398634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978584-F189-45C3-A51D-1D84888E7908}">
      <dsp:nvSpPr>
        <dsp:cNvPr id="0" name=""/>
        <dsp:cNvSpPr/>
      </dsp:nvSpPr>
      <dsp:spPr>
        <a:xfrm>
          <a:off x="265303" y="171922"/>
          <a:ext cx="4590533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¿Qué es CSS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r>
            <a:rPr lang="es-ES" sz="1600" kern="1200" dirty="0">
              <a:solidFill>
                <a:srgbClr val="494738"/>
              </a:solidFill>
            </a:rPr>
            <a:t>?</a:t>
          </a:r>
        </a:p>
      </dsp:txBody>
      <dsp:txXfrm>
        <a:off x="265303" y="171922"/>
        <a:ext cx="4590533" cy="343713"/>
      </dsp:txXfrm>
    </dsp:sp>
    <dsp:sp modelId="{6230FFA4-A0CC-4603-9439-46D13515592F}">
      <dsp:nvSpPr>
        <dsp:cNvPr id="0" name=""/>
        <dsp:cNvSpPr/>
      </dsp:nvSpPr>
      <dsp:spPr>
        <a:xfrm>
          <a:off x="50482" y="1289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1FDF3-4980-4479-9686-C77ECC9D6C73}">
      <dsp:nvSpPr>
        <dsp:cNvPr id="0" name=""/>
        <dsp:cNvSpPr/>
      </dsp:nvSpPr>
      <dsp:spPr>
        <a:xfrm>
          <a:off x="548031" y="687427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Partes de una </a:t>
          </a:r>
          <a:r>
            <a:rPr lang="es-ES" sz="1600" kern="1200" dirty="0" err="1">
              <a:solidFill>
                <a:srgbClr val="494738"/>
              </a:solidFill>
            </a:rPr>
            <a:t>Grid</a:t>
          </a:r>
          <a:endParaRPr lang="es-ES" sz="1600" kern="1200" dirty="0">
            <a:solidFill>
              <a:srgbClr val="494738"/>
            </a:solidFill>
          </a:endParaRPr>
        </a:p>
      </dsp:txBody>
      <dsp:txXfrm>
        <a:off x="548031" y="687427"/>
        <a:ext cx="4307805" cy="343713"/>
      </dsp:txXfrm>
    </dsp:sp>
    <dsp:sp modelId="{19CB2109-EED2-4298-88B6-B9385A42A73C}">
      <dsp:nvSpPr>
        <dsp:cNvPr id="0" name=""/>
        <dsp:cNvSpPr/>
      </dsp:nvSpPr>
      <dsp:spPr>
        <a:xfrm>
          <a:off x="333210" y="644463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65D2D-D1AD-45B2-A55C-481655ECD7BE}">
      <dsp:nvSpPr>
        <dsp:cNvPr id="0" name=""/>
        <dsp:cNvSpPr/>
      </dsp:nvSpPr>
      <dsp:spPr>
        <a:xfrm>
          <a:off x="677315" y="1202932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estructura</a:t>
          </a:r>
        </a:p>
      </dsp:txBody>
      <dsp:txXfrm>
        <a:off x="677315" y="1202932"/>
        <a:ext cx="4178520" cy="343713"/>
      </dsp:txXfrm>
    </dsp:sp>
    <dsp:sp modelId="{8E41255E-E0D1-4E9D-A1AB-BDD94583E088}">
      <dsp:nvSpPr>
        <dsp:cNvPr id="0" name=""/>
        <dsp:cNvSpPr/>
      </dsp:nvSpPr>
      <dsp:spPr>
        <a:xfrm>
          <a:off x="462494" y="1159968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1399B-93C1-4065-9D87-2B4C4C38062F}">
      <dsp:nvSpPr>
        <dsp:cNvPr id="0" name=""/>
        <dsp:cNvSpPr/>
      </dsp:nvSpPr>
      <dsp:spPr>
        <a:xfrm>
          <a:off x="677315" y="1718111"/>
          <a:ext cx="4178520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Propiedades de posicionamiento</a:t>
          </a:r>
        </a:p>
      </dsp:txBody>
      <dsp:txXfrm>
        <a:off x="677315" y="1718111"/>
        <a:ext cx="4178520" cy="343713"/>
      </dsp:txXfrm>
    </dsp:sp>
    <dsp:sp modelId="{7840941C-4E1E-4016-9BEA-2087D2B279A5}">
      <dsp:nvSpPr>
        <dsp:cNvPr id="0" name=""/>
        <dsp:cNvSpPr/>
      </dsp:nvSpPr>
      <dsp:spPr>
        <a:xfrm>
          <a:off x="462494" y="167514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87C79-ECF3-4ED3-8C22-0EB96ABC9D85}">
      <dsp:nvSpPr>
        <dsp:cNvPr id="0" name=""/>
        <dsp:cNvSpPr/>
      </dsp:nvSpPr>
      <dsp:spPr>
        <a:xfrm>
          <a:off x="548031" y="2233616"/>
          <a:ext cx="4307805" cy="3437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</a:rPr>
            <a:t>Funciones y valores especiales</a:t>
          </a:r>
        </a:p>
      </dsp:txBody>
      <dsp:txXfrm>
        <a:off x="548031" y="2233616"/>
        <a:ext cx="4307805" cy="343713"/>
      </dsp:txXfrm>
    </dsp:sp>
    <dsp:sp modelId="{BBD1D983-2432-46C6-8563-B43F3C98B092}">
      <dsp:nvSpPr>
        <dsp:cNvPr id="0" name=""/>
        <dsp:cNvSpPr/>
      </dsp:nvSpPr>
      <dsp:spPr>
        <a:xfrm>
          <a:off x="333210" y="2190652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58AFD-B3F1-4CD9-B19B-6CBF5BCC59BE}">
      <dsp:nvSpPr>
        <dsp:cNvPr id="0" name=""/>
        <dsp:cNvSpPr/>
      </dsp:nvSpPr>
      <dsp:spPr>
        <a:xfrm>
          <a:off x="265303" y="2749122"/>
          <a:ext cx="4590533" cy="343713"/>
        </a:xfrm>
        <a:prstGeom prst="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8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Alineación de los elementos (</a:t>
          </a:r>
          <a:r>
            <a:rPr lang="es-ES" sz="1600" kern="1200" dirty="0" err="1">
              <a:solidFill>
                <a:srgbClr val="494738"/>
              </a:solidFill>
              <a:latin typeface="Open Sans"/>
              <a:ea typeface="+mn-ea"/>
              <a:cs typeface="+mn-cs"/>
            </a:rPr>
            <a:t>grid</a:t>
          </a:r>
          <a:r>
            <a:rPr lang="es-ES" sz="1600" kern="1200" dirty="0">
              <a:solidFill>
                <a:srgbClr val="494738"/>
              </a:solidFill>
              <a:latin typeface="Open Sans"/>
              <a:ea typeface="+mn-ea"/>
              <a:cs typeface="+mn-cs"/>
            </a:rPr>
            <a:t> ítems)</a:t>
          </a:r>
        </a:p>
      </dsp:txBody>
      <dsp:txXfrm>
        <a:off x="265303" y="2749122"/>
        <a:ext cx="4590533" cy="343713"/>
      </dsp:txXfrm>
    </dsp:sp>
    <dsp:sp modelId="{E0649849-D027-43B6-A879-B6DADC114081}">
      <dsp:nvSpPr>
        <dsp:cNvPr id="0" name=""/>
        <dsp:cNvSpPr/>
      </dsp:nvSpPr>
      <dsp:spPr>
        <a:xfrm>
          <a:off x="50482" y="2706157"/>
          <a:ext cx="429642" cy="4296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1" i="0" kern="1200" dirty="0">
              <a:solidFill>
                <a:srgbClr val="000000"/>
              </a:solidFill>
              <a:effectLst/>
            </a:rPr>
            <a:t>-1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como valor de fin de fila o columna indica que ocupe todo el espacio de fila o columna</a:t>
          </a:r>
          <a:endParaRPr lang="es-ES" sz="8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47838"/>
        <a:ext cx="4125567" cy="287025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</a:t>
          </a:r>
          <a:r>
            <a:rPr lang="es-ES" sz="1600" b="0" kern="1200" dirty="0">
              <a:solidFill>
                <a:srgbClr val="7CC0D1"/>
              </a:solidFill>
              <a:effectLst/>
              <a:latin typeface="DejaVu Sans Mono"/>
            </a:rPr>
            <a:t> /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-1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18682"/>
        <a:ext cx="2808688" cy="345336"/>
      </dsp:txXfrm>
    </dsp:sp>
    <dsp:sp modelId="{C41E6A53-42AB-4CE4-A56B-DD8F34D8BCA1}">
      <dsp:nvSpPr>
        <dsp:cNvPr id="0" name=""/>
        <dsp:cNvSpPr/>
      </dsp:nvSpPr>
      <dsp:spPr>
        <a:xfrm>
          <a:off x="2846052" y="420970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 err="1">
              <a:solidFill>
                <a:srgbClr val="000000"/>
              </a:solidFill>
              <a:effectLst/>
            </a:rPr>
            <a:t>span</a:t>
          </a:r>
          <a:r>
            <a:rPr lang="es-ES" sz="800" b="0" i="0" kern="1200" dirty="0">
              <a:solidFill>
                <a:srgbClr val="333333"/>
              </a:solidFill>
              <a:effectLst/>
            </a:rPr>
            <a:t> (se extiende) el elemento ocupará el número de filas o columnas indicado, en este caso empieza en la 1 y se extiende 4.</a:t>
          </a:r>
          <a:endParaRPr lang="es-ES" sz="800" kern="1200" dirty="0"/>
        </a:p>
      </dsp:txBody>
      <dsp:txXfrm>
        <a:off x="2846052" y="468808"/>
        <a:ext cx="4125567" cy="287025"/>
      </dsp:txXfrm>
    </dsp:sp>
    <dsp:sp modelId="{40B7D956-CD0E-4559-A36D-7B18F856A052}">
      <dsp:nvSpPr>
        <dsp:cNvPr id="0" name=""/>
        <dsp:cNvSpPr/>
      </dsp:nvSpPr>
      <dsp:spPr>
        <a:xfrm>
          <a:off x="0" y="420970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grid-column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span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4;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8682" y="439652"/>
        <a:ext cx="2808688" cy="345336"/>
      </dsp:txXfrm>
    </dsp:sp>
    <dsp:sp modelId="{55677D48-50A1-42BA-A0B9-0CE1382523E8}">
      <dsp:nvSpPr>
        <dsp:cNvPr id="0" name=""/>
        <dsp:cNvSpPr/>
      </dsp:nvSpPr>
      <dsp:spPr>
        <a:xfrm>
          <a:off x="2846052" y="841941"/>
          <a:ext cx="4269079" cy="38270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1" i="0" kern="1200" dirty="0">
              <a:solidFill>
                <a:srgbClr val="000000"/>
              </a:solidFill>
              <a:effectLst/>
              <a:latin typeface="Helvetica Neue"/>
            </a:rPr>
            <a:t>auto</a:t>
          </a:r>
          <a:r>
            <a:rPr lang="es-ES" sz="800" b="0" i="0" kern="1200" dirty="0">
              <a:solidFill>
                <a:srgbClr val="333333"/>
              </a:solidFill>
              <a:effectLst/>
              <a:latin typeface="Helvetica Neue"/>
            </a:rPr>
            <a:t> define el inicio o final de una fila o columna de manera automática</a:t>
          </a:r>
          <a:endParaRPr lang="es-ES" sz="800" kern="1200" dirty="0"/>
        </a:p>
      </dsp:txBody>
      <dsp:txXfrm>
        <a:off x="2846052" y="889779"/>
        <a:ext cx="4125567" cy="287025"/>
      </dsp:txXfrm>
    </dsp:sp>
    <dsp:sp modelId="{553003B8-FEFB-4FB8-9B0B-D537062FBACA}">
      <dsp:nvSpPr>
        <dsp:cNvPr id="0" name=""/>
        <dsp:cNvSpPr/>
      </dsp:nvSpPr>
      <dsp:spPr>
        <a:xfrm>
          <a:off x="0" y="841941"/>
          <a:ext cx="2846052" cy="382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E6E6E6"/>
              </a:solidFill>
              <a:effectLst/>
              <a:latin typeface="DejaVu Sans Mono"/>
            </a:rPr>
            <a:t>grid-row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: 1 / auto;</a:t>
          </a:r>
          <a:endParaRPr lang="es-ES" sz="1600" kern="1200" dirty="0"/>
        </a:p>
      </dsp:txBody>
      <dsp:txXfrm>
        <a:off x="18682" y="860623"/>
        <a:ext cx="2808688" cy="345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2846052" y="0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1400" b="0" i="0" kern="1200" dirty="0"/>
            <a:t>establece la separación entre filas</a:t>
          </a:r>
          <a:endParaRPr lang="es-ES" sz="1400" b="0" i="0" kern="1200" dirty="0">
            <a:solidFill>
              <a:srgbClr val="404040">
                <a:hueOff val="0"/>
                <a:satOff val="0"/>
                <a:lumOff val="0"/>
                <a:alphaOff val="0"/>
              </a:srgbClr>
            </a:solidFill>
            <a:latin typeface="Open Sans"/>
            <a:ea typeface="+mn-ea"/>
            <a:cs typeface="+mn-cs"/>
          </a:endParaRPr>
        </a:p>
      </dsp:txBody>
      <dsp:txXfrm>
        <a:off x="2846052" y="59812"/>
        <a:ext cx="4089642" cy="358874"/>
      </dsp:txXfrm>
    </dsp:sp>
    <dsp:sp modelId="{44F828DA-151C-4BE0-8C90-CAF7517274FE}">
      <dsp:nvSpPr>
        <dsp:cNvPr id="0" name=""/>
        <dsp:cNvSpPr/>
      </dsp:nvSpPr>
      <dsp:spPr>
        <a:xfrm>
          <a:off x="0" y="0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row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23358"/>
        <a:ext cx="2799336" cy="431782"/>
      </dsp:txXfrm>
    </dsp:sp>
    <dsp:sp modelId="{C41E6A53-42AB-4CE4-A56B-DD8F34D8BCA1}">
      <dsp:nvSpPr>
        <dsp:cNvPr id="0" name=""/>
        <dsp:cNvSpPr/>
      </dsp:nvSpPr>
      <dsp:spPr>
        <a:xfrm>
          <a:off x="2846052" y="526347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200" b="0" i="0" kern="1200" dirty="0"/>
            <a:t>establece la separación entre columnas</a:t>
          </a:r>
          <a:endParaRPr lang="es-ES" sz="1200" kern="1200" dirty="0"/>
        </a:p>
      </dsp:txBody>
      <dsp:txXfrm>
        <a:off x="2846052" y="586159"/>
        <a:ext cx="4089642" cy="358874"/>
      </dsp:txXfrm>
    </dsp:sp>
    <dsp:sp modelId="{40B7D956-CD0E-4559-A36D-7B18F856A052}">
      <dsp:nvSpPr>
        <dsp:cNvPr id="0" name=""/>
        <dsp:cNvSpPr/>
      </dsp:nvSpPr>
      <dsp:spPr>
        <a:xfrm>
          <a:off x="0" y="526347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 err="1">
              <a:solidFill>
                <a:srgbClr val="A0B9C4"/>
              </a:solidFill>
              <a:effectLst/>
              <a:latin typeface="DejaVu Sans Mono"/>
            </a:rPr>
            <a:t>column</a:t>
          </a: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-gap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23358" y="549705"/>
        <a:ext cx="2799336" cy="431782"/>
      </dsp:txXfrm>
    </dsp:sp>
    <dsp:sp modelId="{55677D48-50A1-42BA-A0B9-0CE1382523E8}">
      <dsp:nvSpPr>
        <dsp:cNvPr id="0" name=""/>
        <dsp:cNvSpPr/>
      </dsp:nvSpPr>
      <dsp:spPr>
        <a:xfrm>
          <a:off x="2846052" y="1052695"/>
          <a:ext cx="4269079" cy="478498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b="0" i="0" kern="1200" dirty="0"/>
            <a:t> </a:t>
          </a:r>
          <a:r>
            <a:rPr lang="es-ES" sz="1000" b="1" i="0" kern="1200" dirty="0" err="1"/>
            <a:t>Shorthand</a:t>
          </a:r>
          <a:r>
            <a:rPr lang="es-ES" sz="1000" b="0" i="0" kern="1200" dirty="0"/>
            <a:t>. Establece la separación entre filas y columnas, si sólo se proporciona un valor este se aplica para ambas</a:t>
          </a:r>
          <a:endParaRPr lang="es-ES" sz="1000" kern="1200" dirty="0"/>
        </a:p>
      </dsp:txBody>
      <dsp:txXfrm>
        <a:off x="2846052" y="1112507"/>
        <a:ext cx="4089642" cy="358874"/>
      </dsp:txXfrm>
    </dsp:sp>
    <dsp:sp modelId="{553003B8-FEFB-4FB8-9B0B-D537062FBACA}">
      <dsp:nvSpPr>
        <dsp:cNvPr id="0" name=""/>
        <dsp:cNvSpPr/>
      </dsp:nvSpPr>
      <dsp:spPr>
        <a:xfrm>
          <a:off x="0" y="1052695"/>
          <a:ext cx="2846052" cy="4784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solidFill>
                <a:srgbClr val="A0B9C4"/>
              </a:solidFill>
              <a:effectLst/>
              <a:latin typeface="DejaVu Sans Mono"/>
            </a:rPr>
            <a:t>gap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:</a:t>
          </a:r>
          <a:r>
            <a:rPr lang="es-ES" sz="1600" b="0" kern="1200" dirty="0">
              <a:solidFill>
                <a:srgbClr val="E6E6E6"/>
              </a:solidFill>
              <a:effectLst/>
              <a:latin typeface="DejaVu Sans Mono"/>
            </a:rPr>
            <a:t> </a:t>
          </a:r>
          <a:r>
            <a:rPr lang="es-ES" sz="1600" b="0" kern="1200" dirty="0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>
              <a:solidFill>
                <a:srgbClr val="FF2C6B"/>
              </a:solidFill>
              <a:effectLst/>
              <a:latin typeface="DejaVu Sans Mono"/>
            </a:rPr>
            <a:t>px </a:t>
          </a:r>
          <a:r>
            <a:rPr lang="es-ES" sz="1600" b="0" kern="1200" dirty="0" err="1">
              <a:solidFill>
                <a:srgbClr val="FFCC95"/>
              </a:solidFill>
              <a:effectLst/>
              <a:latin typeface="DejaVu Sans Mono"/>
            </a:rPr>
            <a:t>10</a:t>
          </a:r>
          <a:r>
            <a:rPr lang="es-ES" sz="1600" b="0" kern="1200" dirty="0" err="1">
              <a:solidFill>
                <a:srgbClr val="FF2C6B"/>
              </a:solidFill>
              <a:effectLst/>
              <a:latin typeface="DejaVu Sans Mono"/>
            </a:rPr>
            <a:t>px</a:t>
          </a:r>
          <a:r>
            <a:rPr lang="es-ES" sz="1600" b="0" kern="1200" dirty="0">
              <a:solidFill>
                <a:srgbClr val="A7A2A2"/>
              </a:solidFill>
              <a:effectLst/>
              <a:latin typeface="DejaVu Sans Mono"/>
            </a:rPr>
            <a:t>;</a:t>
          </a:r>
          <a:endParaRPr lang="es-ES" sz="1600" kern="1200" dirty="0"/>
        </a:p>
      </dsp:txBody>
      <dsp:txXfrm>
        <a:off x="23358" y="1076053"/>
        <a:ext cx="2799336" cy="4317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701758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Fuerza un salto de línea al llegar al final</a:t>
          </a:r>
          <a:endParaRPr lang="es-ES" sz="1500" kern="1200" dirty="0"/>
        </a:p>
      </dsp:txBody>
      <dsp:txXfrm>
        <a:off x="319368" y="214953"/>
        <a:ext cx="7017581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677097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Ocupa el 100% del ancho de su contenedor</a:t>
          </a:r>
          <a:endParaRPr lang="es-ES" sz="1500" kern="1200" dirty="0"/>
        </a:p>
      </dsp:txBody>
      <dsp:txXfrm>
        <a:off x="565972" y="860262"/>
        <a:ext cx="6770977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677097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Se respetan las propiedades  width y height</a:t>
          </a:r>
          <a:endParaRPr lang="es-ES" sz="1500" kern="1200" dirty="0"/>
        </a:p>
      </dsp:txBody>
      <dsp:txXfrm>
        <a:off x="565972" y="1505570"/>
        <a:ext cx="6770977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701758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Relleno, margen y borde mantienen a otros elementos alejados de la caja</a:t>
          </a:r>
          <a:endParaRPr lang="es-ES" sz="1500" kern="1200" dirty="0"/>
        </a:p>
      </dsp:txBody>
      <dsp:txXfrm>
        <a:off x="319368" y="2150879"/>
        <a:ext cx="7017581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159702" y="-486305"/>
          <a:ext cx="3768575" cy="3768575"/>
        </a:xfrm>
        <a:prstGeom prst="blockArc">
          <a:avLst>
            <a:gd name="adj1" fmla="val 18900000"/>
            <a:gd name="adj2" fmla="val 2700000"/>
            <a:gd name="adj3" fmla="val 573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19368" y="214953"/>
          <a:ext cx="794347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La caja no fuerza ningún salto de línea al llegar al final</a:t>
          </a:r>
          <a:endParaRPr lang="es-ES" sz="1300" kern="1200" dirty="0"/>
        </a:p>
      </dsp:txBody>
      <dsp:txXfrm>
        <a:off x="319368" y="214953"/>
        <a:ext cx="7943471" cy="430131"/>
      </dsp:txXfrm>
    </dsp:sp>
    <dsp:sp modelId="{AADC53E3-CC0D-4EC6-A470-4BB56AB9374F}">
      <dsp:nvSpPr>
        <dsp:cNvPr id="0" name=""/>
        <dsp:cNvSpPr/>
      </dsp:nvSpPr>
      <dsp:spPr>
        <a:xfrm>
          <a:off x="50537" y="161187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565972" y="860262"/>
          <a:ext cx="769686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Las propiedades width y height no se aplican</a:t>
          </a:r>
          <a:endParaRPr lang="es-ES" sz="1300" kern="1200" dirty="0"/>
        </a:p>
      </dsp:txBody>
      <dsp:txXfrm>
        <a:off x="565972" y="860262"/>
        <a:ext cx="7696867" cy="430131"/>
      </dsp:txXfrm>
    </dsp:sp>
    <dsp:sp modelId="{AD879170-BD4B-47F9-8390-2DE7804EBF1C}">
      <dsp:nvSpPr>
        <dsp:cNvPr id="0" name=""/>
        <dsp:cNvSpPr/>
      </dsp:nvSpPr>
      <dsp:spPr>
        <a:xfrm>
          <a:off x="297141" y="806495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565972" y="1505570"/>
          <a:ext cx="7696867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aplican relleno, margen y bordes verticales, pero no mantienen alejadas otras cajas en línea</a:t>
          </a:r>
          <a:endParaRPr lang="es-ES" sz="1300" kern="1200" dirty="0"/>
        </a:p>
      </dsp:txBody>
      <dsp:txXfrm>
        <a:off x="565972" y="1505570"/>
        <a:ext cx="7696867" cy="430131"/>
      </dsp:txXfrm>
    </dsp:sp>
    <dsp:sp modelId="{4738A007-E09F-4268-B81F-6E170B4993A0}">
      <dsp:nvSpPr>
        <dsp:cNvPr id="0" name=""/>
        <dsp:cNvSpPr/>
      </dsp:nvSpPr>
      <dsp:spPr>
        <a:xfrm>
          <a:off x="297141" y="1451804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19368" y="2150879"/>
          <a:ext cx="7943471" cy="4301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417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aplican relleno, margen y bordes horizontales, y mantienen alejadas otras cajas en línea</a:t>
          </a:r>
          <a:endParaRPr lang="es-ES" sz="1300" kern="1200" dirty="0"/>
        </a:p>
      </dsp:txBody>
      <dsp:txXfrm>
        <a:off x="319368" y="2150879"/>
        <a:ext cx="7943471" cy="430131"/>
      </dsp:txXfrm>
    </dsp:sp>
    <dsp:sp modelId="{92E8424A-C15A-4FE3-9677-D65591998E34}">
      <dsp:nvSpPr>
        <dsp:cNvPr id="0" name=""/>
        <dsp:cNvSpPr/>
      </dsp:nvSpPr>
      <dsp:spPr>
        <a:xfrm>
          <a:off x="50537" y="2097112"/>
          <a:ext cx="537663" cy="537663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4ED1-514D-4249-B212-B595BE80D922}">
      <dsp:nvSpPr>
        <dsp:cNvPr id="0" name=""/>
        <dsp:cNvSpPr/>
      </dsp:nvSpPr>
      <dsp:spPr>
        <a:xfrm>
          <a:off x="-3518501" y="-540852"/>
          <a:ext cx="4194802" cy="4194802"/>
        </a:xfrm>
        <a:prstGeom prst="blockArc">
          <a:avLst>
            <a:gd name="adj1" fmla="val 18900000"/>
            <a:gd name="adj2" fmla="val 2700000"/>
            <a:gd name="adj3" fmla="val 515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B7FE7-683F-4CC4-B851-631C61CD13FA}">
      <dsp:nvSpPr>
        <dsp:cNvPr id="0" name=""/>
        <dsp:cNvSpPr/>
      </dsp:nvSpPr>
      <dsp:spPr>
        <a:xfrm>
          <a:off x="354572" y="239334"/>
          <a:ext cx="7274823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Se respetan las propiedades width y height</a:t>
          </a:r>
          <a:endParaRPr lang="es-ES" sz="1300" kern="1200" dirty="0"/>
        </a:p>
      </dsp:txBody>
      <dsp:txXfrm>
        <a:off x="354572" y="239334"/>
        <a:ext cx="7274823" cy="478918"/>
      </dsp:txXfrm>
    </dsp:sp>
    <dsp:sp modelId="{AADC53E3-CC0D-4EC6-A470-4BB56AB9374F}">
      <dsp:nvSpPr>
        <dsp:cNvPr id="0" name=""/>
        <dsp:cNvSpPr/>
      </dsp:nvSpPr>
      <dsp:spPr>
        <a:xfrm>
          <a:off x="55248" y="179470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308AE-621A-47D4-9080-2DE7D9FDFCE0}">
      <dsp:nvSpPr>
        <dsp:cNvPr id="0" name=""/>
        <dsp:cNvSpPr/>
      </dsp:nvSpPr>
      <dsp:spPr>
        <a:xfrm>
          <a:off x="629147" y="957837"/>
          <a:ext cx="7000248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Relleno, margen y borde mantienen a otros elementos alejados de la caja</a:t>
          </a:r>
          <a:endParaRPr lang="es-ES" sz="1300" kern="1200" dirty="0"/>
        </a:p>
      </dsp:txBody>
      <dsp:txXfrm>
        <a:off x="629147" y="957837"/>
        <a:ext cx="7000248" cy="478918"/>
      </dsp:txXfrm>
    </dsp:sp>
    <dsp:sp modelId="{AD879170-BD4B-47F9-8390-2DE7804EBF1C}">
      <dsp:nvSpPr>
        <dsp:cNvPr id="0" name=""/>
        <dsp:cNvSpPr/>
      </dsp:nvSpPr>
      <dsp:spPr>
        <a:xfrm>
          <a:off x="329823" y="897972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5E90C-4E7A-401C-B892-DD39923D2CC0}">
      <dsp:nvSpPr>
        <dsp:cNvPr id="0" name=""/>
        <dsp:cNvSpPr/>
      </dsp:nvSpPr>
      <dsp:spPr>
        <a:xfrm>
          <a:off x="629147" y="1676340"/>
          <a:ext cx="7000248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No se fuerza un salto de línea</a:t>
          </a:r>
          <a:endParaRPr lang="es-ES" sz="1300" kern="1200" dirty="0"/>
        </a:p>
      </dsp:txBody>
      <dsp:txXfrm>
        <a:off x="629147" y="1676340"/>
        <a:ext cx="7000248" cy="478918"/>
      </dsp:txXfrm>
    </dsp:sp>
    <dsp:sp modelId="{4738A007-E09F-4268-B81F-6E170B4993A0}">
      <dsp:nvSpPr>
        <dsp:cNvPr id="0" name=""/>
        <dsp:cNvSpPr/>
      </dsp:nvSpPr>
      <dsp:spPr>
        <a:xfrm>
          <a:off x="329823" y="1616475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C96C6-00A5-4A32-8A4D-72440215519E}">
      <dsp:nvSpPr>
        <dsp:cNvPr id="0" name=""/>
        <dsp:cNvSpPr/>
      </dsp:nvSpPr>
      <dsp:spPr>
        <a:xfrm>
          <a:off x="354572" y="2394843"/>
          <a:ext cx="7274823" cy="4789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75C6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14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 dirty="0"/>
            <a:t>Solo se hace más grande que su contenido si añades las propiedades width y height explícitamente</a:t>
          </a:r>
          <a:endParaRPr lang="es-ES" sz="1300" kern="1200" dirty="0"/>
        </a:p>
      </dsp:txBody>
      <dsp:txXfrm>
        <a:off x="354572" y="2394843"/>
        <a:ext cx="7274823" cy="478918"/>
      </dsp:txXfrm>
    </dsp:sp>
    <dsp:sp modelId="{92E8424A-C15A-4FE3-9677-D65591998E34}">
      <dsp:nvSpPr>
        <dsp:cNvPr id="0" name=""/>
        <dsp:cNvSpPr/>
      </dsp:nvSpPr>
      <dsp:spPr>
        <a:xfrm>
          <a:off x="55248" y="2334978"/>
          <a:ext cx="598648" cy="59864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0FA2C-DBBC-495E-80B4-062FE666004D}">
      <dsp:nvSpPr>
        <dsp:cNvPr id="0" name=""/>
        <dsp:cNvSpPr/>
      </dsp:nvSpPr>
      <dsp:spPr>
        <a:xfrm>
          <a:off x="0" y="591619"/>
          <a:ext cx="764070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487AD-F721-4F8A-9C39-808897929F7D}">
      <dsp:nvSpPr>
        <dsp:cNvPr id="0" name=""/>
        <dsp:cNvSpPr/>
      </dsp:nvSpPr>
      <dsp:spPr>
        <a:xfrm>
          <a:off x="382035" y="30739"/>
          <a:ext cx="6691875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160" tIns="0" rIns="2021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Externa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como un elemento interactúa y fluye respecto al documento y/o los elementos que le rodean.</a:t>
          </a:r>
          <a:endParaRPr lang="es-ES" sz="16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6795" y="85499"/>
        <a:ext cx="6582355" cy="1012240"/>
      </dsp:txXfrm>
    </dsp:sp>
    <dsp:sp modelId="{06943A25-6CFF-4FC6-AE8D-EED60C1ADF40}">
      <dsp:nvSpPr>
        <dsp:cNvPr id="0" name=""/>
        <dsp:cNvSpPr/>
      </dsp:nvSpPr>
      <dsp:spPr>
        <a:xfrm>
          <a:off x="0" y="2315299"/>
          <a:ext cx="764070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B3055-4DF6-4BC2-8E26-2DE51CBC176E}">
      <dsp:nvSpPr>
        <dsp:cNvPr id="0" name=""/>
        <dsp:cNvSpPr/>
      </dsp:nvSpPr>
      <dsp:spPr>
        <a:xfrm>
          <a:off x="382035" y="1754419"/>
          <a:ext cx="6675883" cy="1121760"/>
        </a:xfrm>
        <a:prstGeom prst="roundRect">
          <a:avLst/>
        </a:prstGeom>
        <a:solidFill>
          <a:srgbClr val="D9D90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26" tIns="0" rIns="18912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2">
                  <a:lumMod val="50000"/>
                </a:schemeClr>
              </a:solidFill>
            </a:rPr>
            <a:t>Interna</a:t>
          </a:r>
          <a:r>
            <a:rPr lang="es-ES" sz="1600" b="0" i="0" kern="1200" dirty="0">
              <a:solidFill>
                <a:schemeClr val="bg2">
                  <a:lumMod val="50000"/>
                </a:schemeClr>
              </a:solidFill>
            </a:rPr>
            <a:t>. Determina cómo se disponen e interactúan los elementos dentro de una caja. </a:t>
          </a:r>
          <a:endParaRPr lang="es-ES" sz="1600" b="1" i="0" kern="1200" dirty="0">
            <a:solidFill>
              <a:schemeClr val="bg2">
                <a:lumMod val="50000"/>
              </a:schemeClr>
            </a:solidFill>
            <a:latin typeface="Open Sans"/>
            <a:ea typeface="+mn-ea"/>
            <a:cs typeface="+mn-cs"/>
          </a:endParaRPr>
        </a:p>
      </dsp:txBody>
      <dsp:txXfrm>
        <a:off x="436795" y="1809179"/>
        <a:ext cx="6566363" cy="10122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5F08F-C595-4D08-8D7B-F4F109F1E68C}">
      <dsp:nvSpPr>
        <dsp:cNvPr id="0" name=""/>
        <dsp:cNvSpPr/>
      </dsp:nvSpPr>
      <dsp:spPr>
        <a:xfrm>
          <a:off x="3323834" y="192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 externo en bloque e interno con su flujo normal o flow layout</a:t>
          </a:r>
        </a:p>
      </dsp:txBody>
      <dsp:txXfrm>
        <a:off x="3323834" y="46580"/>
        <a:ext cx="4851787" cy="267930"/>
      </dsp:txXfrm>
    </dsp:sp>
    <dsp:sp modelId="{44F828DA-151C-4BE0-8C90-CAF7517274FE}">
      <dsp:nvSpPr>
        <dsp:cNvPr id="0" name=""/>
        <dsp:cNvSpPr/>
      </dsp:nvSpPr>
      <dsp:spPr>
        <a:xfrm>
          <a:off x="0" y="192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block}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7439" y="19364"/>
        <a:ext cx="3288956" cy="322362"/>
      </dsp:txXfrm>
    </dsp:sp>
    <dsp:sp modelId="{C41E6A53-42AB-4CE4-A56B-DD8F34D8BCA1}">
      <dsp:nvSpPr>
        <dsp:cNvPr id="0" name=""/>
        <dsp:cNvSpPr/>
      </dsp:nvSpPr>
      <dsp:spPr>
        <a:xfrm>
          <a:off x="3323834" y="39489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línea e interno con su flujo normal o flow layout</a:t>
          </a:r>
          <a:endParaRPr lang="es-ES" sz="800" kern="1200" dirty="0"/>
        </a:p>
      </dsp:txBody>
      <dsp:txXfrm>
        <a:off x="3323834" y="439545"/>
        <a:ext cx="4851787" cy="267930"/>
      </dsp:txXfrm>
    </dsp:sp>
    <dsp:sp modelId="{40B7D956-CD0E-4559-A36D-7B18F856A052}">
      <dsp:nvSpPr>
        <dsp:cNvPr id="0" name=""/>
        <dsp:cNvSpPr/>
      </dsp:nvSpPr>
      <dsp:spPr>
        <a:xfrm>
          <a:off x="0" y="39489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inline}</a:t>
          </a:r>
          <a:endParaRPr lang="es-ES" sz="1600" kern="1200" dirty="0">
            <a:latin typeface="Cascadia Code PL" panose="020B0609020000020004" pitchFamily="49" charset="0"/>
            <a:cs typeface="Cascadia Code PL" panose="020B0609020000020004" pitchFamily="49" charset="0"/>
          </a:endParaRPr>
        </a:p>
      </dsp:txBody>
      <dsp:txXfrm>
        <a:off x="17439" y="412329"/>
        <a:ext cx="3288956" cy="322362"/>
      </dsp:txXfrm>
    </dsp:sp>
    <dsp:sp modelId="{55677D48-50A1-42BA-A0B9-0CE1382523E8}">
      <dsp:nvSpPr>
        <dsp:cNvPr id="0" name=""/>
        <dsp:cNvSpPr/>
      </dsp:nvSpPr>
      <dsp:spPr>
        <a:xfrm>
          <a:off x="3323834" y="78785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con su flujo normal</a:t>
          </a:r>
          <a:endParaRPr lang="es-ES" sz="800" kern="1200" dirty="0"/>
        </a:p>
      </dsp:txBody>
      <dsp:txXfrm>
        <a:off x="3323834" y="832510"/>
        <a:ext cx="4851787" cy="267930"/>
      </dsp:txXfrm>
    </dsp:sp>
    <dsp:sp modelId="{553003B8-FEFB-4FB8-9B0B-D537062FBACA}">
      <dsp:nvSpPr>
        <dsp:cNvPr id="0" name=""/>
        <dsp:cNvSpPr/>
      </dsp:nvSpPr>
      <dsp:spPr>
        <a:xfrm>
          <a:off x="0" y="78785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inline-block}</a:t>
          </a:r>
          <a:endParaRPr lang="es-ES" sz="1600" kern="1200" dirty="0"/>
        </a:p>
      </dsp:txBody>
      <dsp:txXfrm>
        <a:off x="17439" y="805294"/>
        <a:ext cx="3288956" cy="322362"/>
      </dsp:txXfrm>
    </dsp:sp>
    <dsp:sp modelId="{7058ECF5-8F5F-4575-B0F2-0EE594073F8F}">
      <dsp:nvSpPr>
        <dsp:cNvPr id="0" name=""/>
        <dsp:cNvSpPr/>
      </dsp:nvSpPr>
      <dsp:spPr>
        <a:xfrm>
          <a:off x="3323834" y="118082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flexible</a:t>
          </a:r>
          <a:endParaRPr lang="es-ES" sz="800" kern="1200" dirty="0"/>
        </a:p>
      </dsp:txBody>
      <dsp:txXfrm>
        <a:off x="3323834" y="1225475"/>
        <a:ext cx="4851787" cy="267930"/>
      </dsp:txXfrm>
    </dsp:sp>
    <dsp:sp modelId="{4860AE81-1EFA-4B99-BEE9-D085F37977E8}">
      <dsp:nvSpPr>
        <dsp:cNvPr id="0" name=""/>
        <dsp:cNvSpPr/>
      </dsp:nvSpPr>
      <dsp:spPr>
        <a:xfrm>
          <a:off x="0" y="118082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flex}</a:t>
          </a:r>
          <a:endParaRPr lang="es-ES" sz="1600" kern="1200" dirty="0"/>
        </a:p>
      </dsp:txBody>
      <dsp:txXfrm>
        <a:off x="17439" y="1198259"/>
        <a:ext cx="3288956" cy="322362"/>
      </dsp:txXfrm>
    </dsp:sp>
    <dsp:sp modelId="{CE935526-1819-4CA6-9C47-74AA52CC53EB}">
      <dsp:nvSpPr>
        <dsp:cNvPr id="0" name=""/>
        <dsp:cNvSpPr/>
      </dsp:nvSpPr>
      <dsp:spPr>
        <a:xfrm>
          <a:off x="3323834" y="157378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flexible</a:t>
          </a:r>
          <a:endParaRPr lang="es-ES" sz="800" kern="1200" dirty="0"/>
        </a:p>
      </dsp:txBody>
      <dsp:txXfrm>
        <a:off x="3323834" y="1618440"/>
        <a:ext cx="4851787" cy="267930"/>
      </dsp:txXfrm>
    </dsp:sp>
    <dsp:sp modelId="{AA7B715D-A39F-48A3-A36E-8630240CBECF}">
      <dsp:nvSpPr>
        <dsp:cNvPr id="0" name=""/>
        <dsp:cNvSpPr/>
      </dsp:nvSpPr>
      <dsp:spPr>
        <a:xfrm>
          <a:off x="0" y="157378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inline-flex}</a:t>
          </a:r>
          <a:endParaRPr lang="es-ES" sz="1600" kern="1200" dirty="0"/>
        </a:p>
      </dsp:txBody>
      <dsp:txXfrm>
        <a:off x="17439" y="1591224"/>
        <a:ext cx="3288956" cy="322362"/>
      </dsp:txXfrm>
    </dsp:sp>
    <dsp:sp modelId="{5554BAFE-EA74-499A-9122-C50ECD5156EC}">
      <dsp:nvSpPr>
        <dsp:cNvPr id="0" name=""/>
        <dsp:cNvSpPr/>
      </dsp:nvSpPr>
      <dsp:spPr>
        <a:xfrm>
          <a:off x="3323834" y="196675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e interno como rejilla</a:t>
          </a:r>
          <a:endParaRPr lang="es-ES" sz="800" kern="1200" dirty="0"/>
        </a:p>
      </dsp:txBody>
      <dsp:txXfrm>
        <a:off x="3323834" y="2011405"/>
        <a:ext cx="4851787" cy="267930"/>
      </dsp:txXfrm>
    </dsp:sp>
    <dsp:sp modelId="{B7DB4A08-768B-4A4E-8FA6-31A0E9AB6FBC}">
      <dsp:nvSpPr>
        <dsp:cNvPr id="0" name=""/>
        <dsp:cNvSpPr/>
      </dsp:nvSpPr>
      <dsp:spPr>
        <a:xfrm>
          <a:off x="0" y="196675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grid}</a:t>
          </a:r>
          <a:endParaRPr lang="es-ES" sz="1600" kern="1200" dirty="0"/>
        </a:p>
      </dsp:txBody>
      <dsp:txXfrm>
        <a:off x="17439" y="1984189"/>
        <a:ext cx="3288956" cy="322362"/>
      </dsp:txXfrm>
    </dsp:sp>
    <dsp:sp modelId="{1C57B96F-20B3-414C-A929-2364073B82DC}">
      <dsp:nvSpPr>
        <dsp:cNvPr id="0" name=""/>
        <dsp:cNvSpPr/>
      </dsp:nvSpPr>
      <dsp:spPr>
        <a:xfrm>
          <a:off x="3323834" y="235971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</a:rPr>
            <a:t>Comportamiento</a:t>
          </a:r>
          <a:r>
            <a:rPr lang="es-ES" sz="800" b="0" i="0" kern="1200" dirty="0"/>
            <a:t> externo en bloque pero sin forzar un salto de línea e interno como rejilla</a:t>
          </a:r>
          <a:endParaRPr lang="es-ES" sz="800" kern="1200" dirty="0"/>
        </a:p>
      </dsp:txBody>
      <dsp:txXfrm>
        <a:off x="3323834" y="2404370"/>
        <a:ext cx="4851787" cy="267930"/>
      </dsp:txXfrm>
    </dsp:sp>
    <dsp:sp modelId="{F9C0CB1D-9B53-4430-81EE-4BE7C0B8F5FC}">
      <dsp:nvSpPr>
        <dsp:cNvPr id="0" name=""/>
        <dsp:cNvSpPr/>
      </dsp:nvSpPr>
      <dsp:spPr>
        <a:xfrm>
          <a:off x="0" y="235971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inline-grid}</a:t>
          </a:r>
          <a:endParaRPr lang="es-ES" sz="1600" kern="1200" dirty="0"/>
        </a:p>
      </dsp:txBody>
      <dsp:txXfrm>
        <a:off x="17439" y="2377154"/>
        <a:ext cx="3288956" cy="322362"/>
      </dsp:txXfrm>
    </dsp:sp>
    <dsp:sp modelId="{4478BBAF-C104-4153-8E75-D612B21F32EB}">
      <dsp:nvSpPr>
        <dsp:cNvPr id="0" name=""/>
        <dsp:cNvSpPr/>
      </dsp:nvSpPr>
      <dsp:spPr>
        <a:xfrm>
          <a:off x="3323834" y="2752680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/>
            <a:t>El documento se procesa como si el elemento no. Los elementos hijos también quedan desactivados</a:t>
          </a:r>
          <a:endParaRPr lang="es-ES" sz="800" kern="1200" dirty="0"/>
        </a:p>
      </dsp:txBody>
      <dsp:txXfrm>
        <a:off x="3323834" y="2797335"/>
        <a:ext cx="4851787" cy="267930"/>
      </dsp:txXfrm>
    </dsp:sp>
    <dsp:sp modelId="{A13E8DBB-9239-49DB-98EE-DA4094E4BE00}">
      <dsp:nvSpPr>
        <dsp:cNvPr id="0" name=""/>
        <dsp:cNvSpPr/>
      </dsp:nvSpPr>
      <dsp:spPr>
        <a:xfrm>
          <a:off x="0" y="2752680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/>
            <a:t>{display: none}</a:t>
          </a:r>
          <a:endParaRPr lang="es-ES" sz="1600" kern="1200" dirty="0"/>
        </a:p>
      </dsp:txBody>
      <dsp:txXfrm>
        <a:off x="17439" y="2770119"/>
        <a:ext cx="3288956" cy="322362"/>
      </dsp:txXfrm>
    </dsp:sp>
    <dsp:sp modelId="{EF9D697A-D80B-4010-AF48-3A85D01CEB70}">
      <dsp:nvSpPr>
        <dsp:cNvPr id="0" name=""/>
        <dsp:cNvSpPr/>
      </dsp:nvSpPr>
      <dsp:spPr>
        <a:xfrm>
          <a:off x="3323834" y="3145645"/>
          <a:ext cx="4985752" cy="357240"/>
        </a:xfrm>
        <a:prstGeom prst="rightArrow">
          <a:avLst>
            <a:gd name="adj1" fmla="val 75000"/>
            <a:gd name="adj2" fmla="val 50000"/>
          </a:avLst>
        </a:prstGeom>
        <a:solidFill>
          <a:srgbClr val="404040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04040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5080" rIns="508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s-ES" sz="800" b="0" i="0" kern="1200" dirty="0">
              <a:solidFill>
                <a:srgbClr val="404040">
                  <a:hueOff val="0"/>
                  <a:satOff val="0"/>
                  <a:lumOff val="0"/>
                  <a:alphaOff val="0"/>
                </a:srgbClr>
              </a:solidFill>
              <a:latin typeface="Open Sans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</a:t>
          </a:r>
          <a:r>
            <a:rPr lang="es-ES" sz="800" b="0" i="0" kern="1200" dirty="0">
              <a:solidFill>
                <a:schemeClr val="bg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.mozilla.org/es/docs/Web/CSS/display</a:t>
          </a:r>
          <a:endParaRPr lang="es-ES" sz="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323834" y="3190300"/>
        <a:ext cx="4851787" cy="267930"/>
      </dsp:txXfrm>
    </dsp:sp>
    <dsp:sp modelId="{05B6DEAA-946E-481F-9A8C-446D935247C9}">
      <dsp:nvSpPr>
        <dsp:cNvPr id="0" name=""/>
        <dsp:cNvSpPr/>
      </dsp:nvSpPr>
      <dsp:spPr>
        <a:xfrm>
          <a:off x="0" y="3145645"/>
          <a:ext cx="3323834" cy="357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Otros valores</a:t>
          </a:r>
          <a:endParaRPr lang="es-ES" sz="1600" kern="1200" dirty="0"/>
        </a:p>
      </dsp:txBody>
      <dsp:txXfrm>
        <a:off x="17439" y="3163084"/>
        <a:ext cx="3288956" cy="322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25/05/2021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418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8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Antes de ver las siguientes propiedades tenemos que tener claros dos conceptos claves, la </a:t>
            </a:r>
            <a:r>
              <a:rPr lang="es-ES" dirty="0"/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 la </a:t>
            </a:r>
            <a:r>
              <a:rPr lang="es-ES" dirty="0"/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Cuando hablamos de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explícita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nos referimos a las filas y columnas que definimos mediante alguna de las propiedades que veremos a continuación.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La 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cuadrícula implícita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hace referencia a las filas y columnas no definidas pero que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puede crear si fuera necesario para el contenido.</a:t>
            </a:r>
          </a:p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Este comportamiento también podremos controlarlo como veremos más adelante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269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24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47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36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17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Ejemplo: Tenemos definido un </a:t>
            </a:r>
            <a:r>
              <a:rPr lang="es-ES" b="0" i="0" dirty="0" err="1">
                <a:solidFill>
                  <a:srgbClr val="5C5C5C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 container de 3x3 ocupado con 5 elementos pero es posible que nuestra aplicación genere algún elemento más.</a:t>
            </a:r>
            <a:br>
              <a:rPr lang="es-ES" dirty="0"/>
            </a:b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Con la propiedad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auto-flow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column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y 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auto-columns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: 100px</a:t>
            </a:r>
            <a:r>
              <a:rPr lang="es-ES" b="0" i="0" dirty="0">
                <a:solidFill>
                  <a:srgbClr val="5C5C5C"/>
                </a:solidFill>
                <a:effectLst/>
                <a:latin typeface="Helvetica Neue"/>
              </a:rPr>
              <a:t> establecemos que todo elemento que venga de más se establezca en nuevas columnas con un ancho de 100px.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19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48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14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dirty="0"/>
          </a:p>
          <a:p>
            <a:endParaRPr lang="es-ES_tradn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5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Todo elemento HTML tiene definido por defecto un tipo de comportamiento el cual puede ser modificado como veremos más adelante.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br>
              <a:rPr lang="es-ES" b="0" dirty="0">
                <a:solidFill>
                  <a:srgbClr val="E6E6E6"/>
                </a:solidFill>
                <a:effectLst/>
                <a:latin typeface="DejaVu Sans Mono"/>
              </a:rPr>
            </a:b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Una caja por defecto puede ser de dos tipos, `caja en bloque` o `caja en línea` y esto define como se comportará en relación a la página y </a:t>
            </a:r>
            <a:r>
              <a:rPr lang="es-ES" b="0" u="sng" dirty="0">
                <a:solidFill>
                  <a:srgbClr val="93A8AC"/>
                </a:solidFill>
                <a:effectLst/>
                <a:latin typeface="DejaVu Sans Mono"/>
              </a:rPr>
              <a:t>al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resto de elementos.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3083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0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018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5382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Existe un tercer tipo de comportamiento especial que proporciona un punto medio entre comportamiento </a:t>
            </a:r>
            <a:r>
              <a:rPr lang="es-ES" dirty="0"/>
              <a:t>en bloque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y </a:t>
            </a:r>
            <a:r>
              <a:rPr lang="es-ES" dirty="0"/>
              <a:t>en línea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Esto es útil para situaciones en las que no deseas que un elemento fuerce un salto de línea, pero sí deseas que se respeten las propiedades width y height para evitar superposiciones.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2945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Externa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Determina como un elemento interactúa y fluye respecto al documento y/o los elementos que le rodean.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Interna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Determina cómo se disponen e interactúan los elementos dentro de una caja. Por defecto se dispondrán según la visualización externa de cada elemento o flujo normal (flow layout).</a:t>
            </a: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492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1196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La propiedad display establece el tipo de visualización tanto externa como interna de un elemento.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Principales valores: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block}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e interno con su flujo normal o flow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línea e interno con su flujo normal o flow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inline-block}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Comportamiento externo en bloque pero sin forzar un salto de línea e interno con su flujo normal.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flex}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e interno como flexible.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inline-flex}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pero sin forzar un salto de línea e interno como flexible.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grid}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como block e interno como rejilla.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inline-grid}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Comportamiento externo en bloque pero sin forzar un salto de línea e interno como rejilla.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{display: none}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 El documento se procesa como si el elemento no existiera en el árbol de documentos. Todos los elementos descendentes también quedan desactivados.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583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300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37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1. Es un sistema de maquetación en rejilla pensado para distribuir el contenido en filas y/o columnas.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2. Esto nos permite trabajar sobre dos ejes, el horizontal (x) y el vertical (y).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3. También permite dividir una página o elemento en áreas o regiones.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4. El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 se define en la propiedad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con el valor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 o `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display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: </a:t>
            </a:r>
            <a:r>
              <a:rPr lang="es-ES" b="0" dirty="0" err="1">
                <a:solidFill>
                  <a:srgbClr val="93A8AC"/>
                </a:solidFill>
                <a:effectLst/>
                <a:latin typeface="DejaVu Sans Mono"/>
              </a:rPr>
              <a:t>inline-grid</a:t>
            </a:r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`. </a:t>
            </a:r>
          </a:p>
          <a:p>
            <a:r>
              <a:rPr lang="es-ES" b="0" dirty="0">
                <a:solidFill>
                  <a:srgbClr val="93A8AC"/>
                </a:solidFill>
                <a:effectLst/>
                <a:latin typeface="DejaVu Sans Mono"/>
              </a:rPr>
              <a:t>5. Una vez definido, todos los hijos directos se convertirán en elementos de la cuadrícula.</a:t>
            </a:r>
            <a:endParaRPr lang="es-ES" b="0" dirty="0">
              <a:solidFill>
                <a:srgbClr val="E6E6E6"/>
              </a:solidFill>
              <a:effectLst/>
              <a:latin typeface="DejaVu Sans Mono"/>
            </a:endParaRPr>
          </a:p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36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27343B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20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5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62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Cell o celda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es la división más pequeña que puede tener un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Está delimitada por dos líneas verticales y dos horizontales.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Si no tenemos definidas estas celdas de manera explícita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Helvetica Neue"/>
              </a:rPr>
              <a:t>Grid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generará de manera implícita o automática una celda por cada elemento hijo que encuentre y este pasará a ocupar dicha celda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3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 err="1">
                <a:solidFill>
                  <a:srgbClr val="000000"/>
                </a:solidFill>
                <a:effectLst/>
                <a:latin typeface="Helvetica Neue"/>
              </a:rPr>
              <a:t>Grid</a:t>
            </a:r>
            <a:r>
              <a:rPr lang="es-ES" b="1" i="0" dirty="0">
                <a:solidFill>
                  <a:srgbClr val="000000"/>
                </a:solidFill>
                <a:effectLst/>
                <a:latin typeface="Helvetica Neue"/>
              </a:rPr>
              <a:t> Áreas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 se crean a partir de una o más celdas</a:t>
            </a:r>
          </a:p>
          <a:p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y siempre deben ser de naturaleza rectangular, es decir no podemos crear un área en forma de "T" por ejemplo.</a:t>
            </a: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61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0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hyperlink" Target="https://github.com/lemoncod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chemeClr val="bg1">
                    <a:lumMod val="50000"/>
                  </a:schemeClr>
                </a:solidFill>
                <a:effectLst/>
                <a:latin typeface="Montserrat SemiBold" panose="00000700000000000000" pitchFamily="2" charset="0"/>
              </a:rPr>
              <a:t>CSS Grid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A1BA4C-967C-4335-B891-4613818B9D1D}"/>
              </a:ext>
            </a:extLst>
          </p:cNvPr>
          <p:cNvSpPr txBox="1">
            <a:spLocks/>
          </p:cNvSpPr>
          <p:nvPr/>
        </p:nvSpPr>
        <p:spPr>
          <a:xfrm>
            <a:off x="572755" y="369597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endParaRPr lang="en-US" sz="4000" spc="-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Control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estructura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69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Antes de empezar…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D52B44-8047-4DE0-9740-7F25205BC4F0}"/>
              </a:ext>
            </a:extLst>
          </p:cNvPr>
          <p:cNvGrpSpPr/>
          <p:nvPr/>
        </p:nvGrpSpPr>
        <p:grpSpPr>
          <a:xfrm>
            <a:off x="647699" y="1331568"/>
            <a:ext cx="8100127" cy="910451"/>
            <a:chOff x="647699" y="1615913"/>
            <a:chExt cx="8100127" cy="910451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D7C7007A-EB77-4A1C-A4B0-CDE6FBED30BD}"/>
                </a:ext>
              </a:extLst>
            </p:cNvPr>
            <p:cNvSpPr/>
            <p:nvPr/>
          </p:nvSpPr>
          <p:spPr>
            <a:xfrm>
              <a:off x="1440000" y="1615913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Cuando hablamos de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explícita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nos referimos a las filas y columnas que definimos mediante alguna de las propiedades que veremos a continuación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2DDF0DB8-45F0-4BA1-85E0-B17FE9C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82CB3D5-15AD-4D4E-A5FC-7A8DBB3EB14D}"/>
              </a:ext>
            </a:extLst>
          </p:cNvPr>
          <p:cNvGrpSpPr/>
          <p:nvPr/>
        </p:nvGrpSpPr>
        <p:grpSpPr>
          <a:xfrm>
            <a:off x="647699" y="3180193"/>
            <a:ext cx="8100127" cy="910451"/>
            <a:chOff x="647699" y="1615912"/>
            <a:chExt cx="8100127" cy="910451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693A585-D2AD-4BEF-AE01-78DA77C32B51}"/>
                </a:ext>
              </a:extLst>
            </p:cNvPr>
            <p:cNvSpPr/>
            <p:nvPr/>
          </p:nvSpPr>
          <p:spPr>
            <a:xfrm>
              <a:off x="1440000" y="1615912"/>
              <a:ext cx="7307826" cy="91045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La </a:t>
              </a:r>
              <a:r>
                <a:rPr lang="es-ES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hace referencia a las filas y columnas no definidas que </a:t>
              </a:r>
              <a:r>
                <a:rPr lang="es-ES" sz="1600" dirty="0" err="1">
                  <a:solidFill>
                    <a:schemeClr val="bg2">
                      <a:lumMod val="10000"/>
                    </a:schemeClr>
                  </a:solidFill>
                </a:rPr>
                <a:t>grid</a:t>
              </a:r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 puede crear si fuera necesario para añadir contenido. Este comportamiento también podremos controlarlo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1D339CAB-AAC0-4030-8B35-55FD49EC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51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955612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62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grid-template-columns: [primera-linea] 50px [segunda-linea] 20% 1fr auto [ultima-linea];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127640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grid-template-columns</a:t>
            </a:r>
            <a:r>
              <a:rPr lang="es-ES" sz="1600" dirty="0"/>
              <a:t> define el ancho de una o varias columnas de manera individual pudiendo asignar un nombre a cada una de las líneas (verticales)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765331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grid-template-rows: 100px 100px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30861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grid-template-rows</a:t>
            </a:r>
            <a:r>
              <a:rPr lang="es-ES" sz="1600" b="1" dirty="0"/>
              <a:t> </a:t>
            </a:r>
            <a:r>
              <a:rPr lang="es-ES" sz="1600" dirty="0"/>
              <a:t>define el alto de una o varias filas de manera individual pudiendo asignar un nombre a cada una de las líneas (horizontales)</a:t>
            </a:r>
          </a:p>
        </p:txBody>
      </p:sp>
    </p:spTree>
    <p:extLst>
      <p:ext uri="{BB962C8B-B14F-4D97-AF65-F5344CB8AC3E}">
        <p14:creationId xmlns:p14="http://schemas.microsoft.com/office/powerpoint/2010/main" val="14714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600" b="1" dirty="0" err="1"/>
              <a:t>grid-template-areas</a:t>
            </a:r>
            <a:r>
              <a:rPr lang="es-ES" sz="1600" b="1" dirty="0"/>
              <a:t> </a:t>
            </a:r>
            <a:r>
              <a:rPr lang="es-ES" sz="1600" dirty="0"/>
              <a:t>define y da nombre a cada uno de los </a:t>
            </a:r>
            <a:r>
              <a:rPr lang="es-ES" sz="1600" b="1" dirty="0" err="1"/>
              <a:t>grid</a:t>
            </a:r>
            <a:r>
              <a:rPr lang="es-ES" sz="1600" b="1" dirty="0"/>
              <a:t> </a:t>
            </a:r>
            <a:r>
              <a:rPr lang="es-ES" sz="1600" b="1" dirty="0" err="1"/>
              <a:t>area</a:t>
            </a:r>
            <a:endParaRPr lang="es-ES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647699" y="2814211"/>
            <a:ext cx="2603241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E6E6E6"/>
                </a:solidFill>
                <a:effectLst/>
              </a:rPr>
              <a:t>grid-template-areas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: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b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c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</a:t>
            </a:r>
          </a:p>
          <a:p>
            <a:r>
              <a:rPr lang="es-ES" sz="1400" b="0" dirty="0">
                <a:solidFill>
                  <a:srgbClr val="E6E6E6"/>
                </a:solidFill>
                <a:effectLst/>
              </a:rPr>
              <a:t>    "</a:t>
            </a:r>
            <a:r>
              <a:rPr lang="es-ES" sz="1400" b="0" dirty="0">
                <a:solidFill>
                  <a:srgbClr val="FF2C6B"/>
                </a:solidFill>
                <a:effectLst/>
              </a:rPr>
              <a:t>a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400" dirty="0">
                <a:solidFill>
                  <a:srgbClr val="FF2C6B"/>
                </a:solidFill>
              </a:rPr>
              <a:t>d e</a:t>
            </a:r>
            <a:r>
              <a:rPr lang="es-ES" sz="1400" b="0" dirty="0">
                <a:solidFill>
                  <a:srgbClr val="E6E6E6"/>
                </a:solidFill>
                <a:effectLst/>
              </a:rPr>
              <a:t>";</a:t>
            </a:r>
          </a:p>
        </p:txBody>
      </p:sp>
      <p:pic>
        <p:nvPicPr>
          <p:cNvPr id="4" name="Imagen 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2F6CC49D-766D-4AD0-BAEE-A11B668B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02" y="1993304"/>
            <a:ext cx="4799629" cy="273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III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593904" y="1010595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grid-template</a:t>
            </a:r>
            <a:r>
              <a:rPr lang="es-ES" sz="1600" dirty="0"/>
              <a:t> es una propiedad que engloba las tres anteriores (</a:t>
            </a:r>
            <a:r>
              <a:rPr lang="es-ES" sz="1600" dirty="0" err="1"/>
              <a:t>shorthand</a:t>
            </a:r>
            <a:r>
              <a:rPr lang="es-ES" sz="1600" dirty="0"/>
              <a:t> para </a:t>
            </a:r>
            <a:r>
              <a:rPr lang="es-ES" sz="1600" dirty="0" err="1"/>
              <a:t>area</a:t>
            </a:r>
            <a:r>
              <a:rPr lang="es-ES" sz="1600" dirty="0"/>
              <a:t>, </a:t>
            </a:r>
            <a:r>
              <a:rPr lang="es-ES" sz="1600" dirty="0" err="1"/>
              <a:t>row</a:t>
            </a:r>
            <a:r>
              <a:rPr lang="es-ES" sz="1600" dirty="0"/>
              <a:t> y </a:t>
            </a:r>
            <a:r>
              <a:rPr lang="es-ES" sz="1600" dirty="0" err="1"/>
              <a:t>column</a:t>
            </a:r>
            <a:r>
              <a:rPr lang="es-ES" sz="1600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FB180F-34A2-4341-9EB8-984C5C97C8D6}"/>
              </a:ext>
            </a:extLst>
          </p:cNvPr>
          <p:cNvSpPr txBox="1"/>
          <p:nvPr/>
        </p:nvSpPr>
        <p:spPr>
          <a:xfrm>
            <a:off x="1972225" y="2026805"/>
            <a:ext cx="5596424" cy="1664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grid-template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[f1L1]"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 [f1L2]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primera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b c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 segunda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“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a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</a:t>
            </a:r>
            <a:r>
              <a:rPr lang="es-ES" sz="1400" dirty="0">
                <a:solidFill>
                  <a:srgbClr val="FF2C6B"/>
                </a:solidFill>
                <a:latin typeface="DejaVu Sans Mono"/>
              </a:rPr>
              <a:t>d e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" 40px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tercera fila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solidFill>
                  <a:srgbClr val="E6E6E6"/>
                </a:solidFill>
                <a:latin typeface="DejaVu Sans Mono"/>
              </a:rPr>
              <a:t>    / [c1L1] 1fr [c1L2] 1fr </a:t>
            </a:r>
            <a:r>
              <a:rPr lang="es-ES" sz="1400" dirty="0" err="1">
                <a:solidFill>
                  <a:srgbClr val="E6E6E6"/>
                </a:solidFill>
                <a:latin typeface="DejaVu Sans Mono"/>
              </a:rPr>
              <a:t>1fr</a:t>
            </a:r>
            <a:r>
              <a:rPr lang="es-ES" sz="1400" dirty="0">
                <a:solidFill>
                  <a:srgbClr val="E6E6E6"/>
                </a:solidFill>
                <a:latin typeface="DejaVu Sans Mono"/>
              </a:rPr>
              <a:t>; </a:t>
            </a:r>
            <a:r>
              <a:rPr lang="es-ES" sz="1400" i="1" dirty="0">
                <a:solidFill>
                  <a:srgbClr val="8A8787"/>
                </a:solidFill>
                <a:latin typeface="DejaVu Sans Mono"/>
              </a:rPr>
              <a:t>/* estructura de columna */</a:t>
            </a:r>
            <a:endParaRPr lang="es-ES" sz="1400" dirty="0">
              <a:solidFill>
                <a:srgbClr val="E6E6E6"/>
              </a:solidFill>
              <a:latin typeface="DejaVu Sans Mono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ACCCD87-73BD-4BB6-B26A-AB39CE02946C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539F08C9-632E-4FDF-963C-2D077FF795F1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¡¡Consejo!!</a:t>
              </a:r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 intenta evitar utilizar este tipo de propiedades abreviadas ya que puede resultar confuso y es más fácil cometer errores.</a:t>
              </a:r>
            </a:p>
          </p:txBody>
        </p:sp>
        <p:pic>
          <p:nvPicPr>
            <p:cNvPr id="9" name="Imagen 8" descr="Icono&#10;&#10;Descripción generada automáticamente">
              <a:extLst>
                <a:ext uri="{FF2B5EF4-FFF2-40B4-BE49-F238E27FC236}">
                  <a16:creationId xmlns:a16="http://schemas.microsoft.com/office/drawing/2014/main" id="{3A042F68-98FD-495E-A94F-947CED4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6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IV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74335" y="1630731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grid-auto-columns: 200px;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34120" y="951524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auto-columns</a:t>
            </a:r>
            <a:r>
              <a:rPr lang="es-ES" sz="1600" b="1" dirty="0"/>
              <a:t> </a:t>
            </a:r>
            <a:r>
              <a:rPr lang="es-ES" sz="1600" dirty="0"/>
              <a:t>define el ancho de todas las posibles columnas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9D07B1-B7D0-4EDE-A000-BAD0AADDC9A2}"/>
              </a:ext>
            </a:extLst>
          </p:cNvPr>
          <p:cNvGrpSpPr/>
          <p:nvPr/>
        </p:nvGrpSpPr>
        <p:grpSpPr>
          <a:xfrm>
            <a:off x="674335" y="3119334"/>
            <a:ext cx="8019696" cy="540000"/>
            <a:chOff x="728130" y="3272290"/>
            <a:chExt cx="8019696" cy="540000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AB52054F-7F16-43E2-B225-80DDA13C80F8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grid-auto-rows: auto;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8" name="Imagen 27" descr="Icono&#10;&#10;Descripción generada automáticamente">
              <a:extLst>
                <a:ext uri="{FF2B5EF4-FFF2-40B4-BE49-F238E27FC236}">
                  <a16:creationId xmlns:a16="http://schemas.microsoft.com/office/drawing/2014/main" id="{80D4938B-D455-42A4-A899-33C1B299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34120" y="244012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auto-rows</a:t>
            </a:r>
            <a:r>
              <a:rPr lang="es-ES" sz="1600" b="1" dirty="0"/>
              <a:t> </a:t>
            </a:r>
            <a:r>
              <a:rPr lang="es-ES" sz="1600" dirty="0"/>
              <a:t>define el alto de todas las posibles filas no definidas en 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E23749-25D7-45AA-A305-D455FFCA1299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34876DD-0223-49D9-B065-CFAF9C62B120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D98D7B27-46AD-40AA-91F1-5FA01F448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36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 fontScale="90000"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el control de estructura V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BB4D8F5-4343-479D-A535-7F2158AB93F6}"/>
              </a:ext>
            </a:extLst>
          </p:cNvPr>
          <p:cNvGrpSpPr/>
          <p:nvPr/>
        </p:nvGrpSpPr>
        <p:grpSpPr>
          <a:xfrm>
            <a:off x="647698" y="1656119"/>
            <a:ext cx="8019696" cy="540000"/>
            <a:chOff x="728130" y="3272290"/>
            <a:chExt cx="8019696" cy="540000"/>
          </a:xfrm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6EFC3EFD-9833-44C3-A7AF-4AABBDE0247D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grid-auto-flow: column;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5E96D437-D835-4E2E-A708-66CC15B62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B08E7B5E-F968-4CD6-BB14-AA084CD6BF84}"/>
              </a:ext>
            </a:extLst>
          </p:cNvPr>
          <p:cNvSpPr/>
          <p:nvPr/>
        </p:nvSpPr>
        <p:spPr>
          <a:xfrm>
            <a:off x="607483" y="976912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 lnSpcReduction="10000"/>
          </a:bodyPr>
          <a:lstStyle/>
          <a:p>
            <a:r>
              <a:rPr lang="es-ES" sz="1600" b="1" dirty="0" err="1"/>
              <a:t>grid</a:t>
            </a:r>
            <a:r>
              <a:rPr lang="es-ES" sz="1600" b="1" dirty="0"/>
              <a:t>-</a:t>
            </a:r>
            <a:r>
              <a:rPr lang="es-ES" sz="1600" b="1" dirty="0" err="1"/>
              <a:t>auto-flow</a:t>
            </a:r>
            <a:r>
              <a:rPr lang="es-ES" sz="1600" b="1" dirty="0"/>
              <a:t> </a:t>
            </a:r>
            <a:r>
              <a:rPr lang="es-ES" sz="1600" dirty="0"/>
              <a:t>Define la dirección en donde se ubicaran los elemento que no estén definidos como filas y columnas dentro del </a:t>
            </a:r>
            <a:r>
              <a:rPr lang="es-ES" sz="1600" dirty="0" err="1"/>
              <a:t>Grid</a:t>
            </a:r>
            <a:r>
              <a:rPr lang="es-ES" sz="1600" dirty="0"/>
              <a:t> Container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589CB1A-6D34-48CF-8B3B-FD8C130CD88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8C973F8B-554B-4E09-BDB5-7AC2E3BF7605}"/>
                </a:ext>
              </a:extLst>
            </p:cNvPr>
            <p:cNvSpPr/>
            <p:nvPr/>
          </p:nvSpPr>
          <p:spPr>
            <a:xfrm>
              <a:off x="1440000" y="1862133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_tradnl" sz="1600" dirty="0">
                  <a:solidFill>
                    <a:schemeClr val="bg2">
                      <a:lumMod val="10000"/>
                    </a:schemeClr>
                  </a:solidFill>
                </a:rPr>
                <a:t>Con estas propiedades controlamos la </a:t>
              </a:r>
              <a:r>
                <a:rPr lang="es-ES_tradnl" sz="1600" b="1" dirty="0">
                  <a:solidFill>
                    <a:schemeClr val="bg2">
                      <a:lumMod val="10000"/>
                    </a:schemeClr>
                  </a:solidFill>
                </a:rPr>
                <a:t>cuadrícula implícita 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4" name="Imagen 23" descr="Icono&#10;&#10;Descripción generada automáticamente">
              <a:extLst>
                <a:ext uri="{FF2B5EF4-FFF2-40B4-BE49-F238E27FC236}">
                  <a16:creationId xmlns:a16="http://schemas.microsoft.com/office/drawing/2014/main" id="{909E7F2F-8D86-4457-8562-CEA98BA4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AA488593-794F-4AC2-9805-5FFE1E8E5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942" y="2292951"/>
            <a:ext cx="3163078" cy="175537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427577E-8D05-45F2-9816-103112351467}"/>
              </a:ext>
            </a:extLst>
          </p:cNvPr>
          <p:cNvSpPr txBox="1"/>
          <p:nvPr/>
        </p:nvSpPr>
        <p:spPr>
          <a:xfrm>
            <a:off x="647699" y="2818249"/>
            <a:ext cx="2481943" cy="5232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auto-columns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>
                <a:solidFill>
                  <a:srgbClr val="FFCC95"/>
                </a:solidFill>
              </a:rPr>
              <a:t>100</a:t>
            </a:r>
            <a:r>
              <a:rPr lang="es-ES" sz="1400" dirty="0">
                <a:solidFill>
                  <a:srgbClr val="FF2C6B"/>
                </a:solidFill>
              </a:rPr>
              <a:t>px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  <a:p>
            <a:r>
              <a:rPr lang="es-ES" sz="1400" dirty="0" err="1">
                <a:solidFill>
                  <a:srgbClr val="A0B9C4"/>
                </a:solidFill>
              </a:rPr>
              <a:t>grid</a:t>
            </a:r>
            <a:r>
              <a:rPr lang="es-ES" sz="1400" dirty="0">
                <a:solidFill>
                  <a:srgbClr val="A0B9C4"/>
                </a:solidFill>
              </a:rPr>
              <a:t>-</a:t>
            </a:r>
            <a:r>
              <a:rPr lang="es-ES" sz="1400" dirty="0" err="1">
                <a:solidFill>
                  <a:srgbClr val="A0B9C4"/>
                </a:solidFill>
              </a:rPr>
              <a:t>auto-flow</a:t>
            </a:r>
            <a:r>
              <a:rPr lang="es-ES" sz="1400" dirty="0">
                <a:solidFill>
                  <a:srgbClr val="A7A2A2"/>
                </a:solidFill>
              </a:rPr>
              <a:t>:</a:t>
            </a:r>
            <a:r>
              <a:rPr lang="es-ES" sz="1400" dirty="0">
                <a:solidFill>
                  <a:srgbClr val="E6E6E6"/>
                </a:solidFill>
              </a:rPr>
              <a:t> </a:t>
            </a:r>
            <a:r>
              <a:rPr lang="es-ES" sz="1400" dirty="0" err="1">
                <a:solidFill>
                  <a:srgbClr val="7CC0D1"/>
                </a:solidFill>
              </a:rPr>
              <a:t>column</a:t>
            </a:r>
            <a:r>
              <a:rPr lang="es-ES" sz="1400" dirty="0">
                <a:solidFill>
                  <a:srgbClr val="A7A2A2"/>
                </a:solidFill>
              </a:rPr>
              <a:t>;</a:t>
            </a:r>
            <a:endParaRPr lang="es-ES" sz="1400" dirty="0">
              <a:solidFill>
                <a:srgbClr val="E6E6E6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78141-1533-44D0-91DA-E7F41A2FAEF9}"/>
              </a:ext>
            </a:extLst>
          </p:cNvPr>
          <p:cNvSpPr/>
          <p:nvPr/>
        </p:nvSpPr>
        <p:spPr>
          <a:xfrm>
            <a:off x="5635687" y="2196119"/>
            <a:ext cx="1082351" cy="1962993"/>
          </a:xfrm>
          <a:prstGeom prst="rect">
            <a:avLst/>
          </a:prstGeom>
          <a:noFill/>
          <a:ln w="28575">
            <a:solidFill>
              <a:srgbClr val="3475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93580EFC-F99B-4E7F-9ED7-94316DF6B72C}"/>
              </a:ext>
            </a:extLst>
          </p:cNvPr>
          <p:cNvSpPr/>
          <p:nvPr/>
        </p:nvSpPr>
        <p:spPr>
          <a:xfrm>
            <a:off x="6718041" y="3124231"/>
            <a:ext cx="1467068" cy="195904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EF1EF5-1ED8-4132-9556-BFD3C364750E}"/>
              </a:ext>
            </a:extLst>
          </p:cNvPr>
          <p:cNvSpPr txBox="1"/>
          <p:nvPr/>
        </p:nvSpPr>
        <p:spPr>
          <a:xfrm>
            <a:off x="6783355" y="2928327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Cuadrícula implícita</a:t>
            </a:r>
          </a:p>
        </p:txBody>
      </p:sp>
    </p:spTree>
    <p:extLst>
      <p:ext uri="{BB962C8B-B14F-4D97-AF65-F5344CB8AC3E}">
        <p14:creationId xmlns:p14="http://schemas.microsoft.com/office/powerpoint/2010/main" val="2193424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4" grpId="0" animBg="1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Posición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093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posiconar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ítems 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937459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 fontScale="77500" lnSpcReduction="20000"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grid-row-start || grid-row-end || grid-column-start || grid-column-end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1508717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400" dirty="0"/>
              <a:t>Se pueden usar de manera individual o conjunta para definir el inicio y fin del elemento en fila y columna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D15070C-A399-4DD1-8AEB-C154D98C2540}"/>
              </a:ext>
            </a:extLst>
          </p:cNvPr>
          <p:cNvSpPr/>
          <p:nvPr/>
        </p:nvSpPr>
        <p:spPr>
          <a:xfrm>
            <a:off x="647696" y="2246869"/>
            <a:ext cx="8100127" cy="64976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rmAutofit/>
          </a:bodyPr>
          <a:lstStyle/>
          <a:p>
            <a:r>
              <a:rPr lang="es-ES" sz="1400" dirty="0"/>
              <a:t>Si las columnas y filas se han definido nombradas (</a:t>
            </a:r>
            <a:r>
              <a:rPr lang="es-ES" sz="1400" dirty="0" err="1"/>
              <a:t>grid-template-columns</a:t>
            </a:r>
            <a:r>
              <a:rPr lang="es-ES" sz="1400" dirty="0"/>
              <a:t>) podemos utilizar el nombre en vez del número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658617" y="3224387"/>
            <a:ext cx="4675396" cy="145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columna indica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columna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grid-row-start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inicio desde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grid-row-end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5B6C378-C5C4-4C1F-B988-AF4A7DE0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22" y="2985021"/>
            <a:ext cx="3321104" cy="1931439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061BFED-CB71-4B1E-B9D8-6FDAC57A9A7E}"/>
              </a:ext>
            </a:extLst>
          </p:cNvPr>
          <p:cNvCxnSpPr>
            <a:cxnSpLocks/>
          </p:cNvCxnSpPr>
          <p:nvPr/>
        </p:nvCxnSpPr>
        <p:spPr>
          <a:xfrm flipV="1">
            <a:off x="4891797" y="3167527"/>
            <a:ext cx="1596467" cy="372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2BDD1F-B4AC-42E4-8034-A5BB348AA207}"/>
              </a:ext>
            </a:extLst>
          </p:cNvPr>
          <p:cNvCxnSpPr>
            <a:cxnSpLocks/>
          </p:cNvCxnSpPr>
          <p:nvPr/>
        </p:nvCxnSpPr>
        <p:spPr>
          <a:xfrm flipV="1">
            <a:off x="4572000" y="3167528"/>
            <a:ext cx="3832529" cy="648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2365BF9-1A5E-4374-8850-08D30003AC03}"/>
              </a:ext>
            </a:extLst>
          </p:cNvPr>
          <p:cNvCxnSpPr>
            <a:cxnSpLocks/>
          </p:cNvCxnSpPr>
          <p:nvPr/>
        </p:nvCxnSpPr>
        <p:spPr>
          <a:xfrm flipV="1">
            <a:off x="4452730" y="3718507"/>
            <a:ext cx="1057524" cy="32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7191CD5-4112-4403-9C93-CBAC20974432}"/>
              </a:ext>
            </a:extLst>
          </p:cNvPr>
          <p:cNvCxnSpPr>
            <a:cxnSpLocks/>
          </p:cNvCxnSpPr>
          <p:nvPr/>
        </p:nvCxnSpPr>
        <p:spPr>
          <a:xfrm flipV="1">
            <a:off x="4282752" y="4233436"/>
            <a:ext cx="1227502" cy="101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01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4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posiconar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ítems II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11121B-AC3A-4BE5-B00D-F53385F3745D}"/>
              </a:ext>
            </a:extLst>
          </p:cNvPr>
          <p:cNvGrpSpPr/>
          <p:nvPr/>
        </p:nvGrpSpPr>
        <p:grpSpPr>
          <a:xfrm>
            <a:off x="658617" y="864670"/>
            <a:ext cx="8019696" cy="540000"/>
            <a:chOff x="728130" y="3272290"/>
            <a:chExt cx="8019696" cy="54000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FC0FC08-9999-47E7-BC6B-4730A101AD2C}"/>
                </a:ext>
              </a:extLst>
            </p:cNvPr>
            <p:cNvSpPr/>
            <p:nvPr/>
          </p:nvSpPr>
          <p:spPr>
            <a:xfrm>
              <a:off x="1440000" y="3333286"/>
              <a:ext cx="7307826" cy="418009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normAutofit/>
            </a:bodyPr>
            <a:lstStyle/>
            <a:p>
              <a:r>
                <a:rPr lang="it-IT" sz="1600" dirty="0">
                  <a:latin typeface="Cascadia Code PL" panose="020B0609020000020004" pitchFamily="49" charset="0"/>
                  <a:cs typeface="Cascadia Code PL" panose="020B0609020000020004" pitchFamily="49" charset="0"/>
                </a:rPr>
                <a:t>grid-row || grid-column</a:t>
              </a:r>
              <a:endParaRPr lang="es-ES" sz="1600" dirty="0">
                <a:latin typeface="Cascadia Code PL" panose="020B0609020000020004" pitchFamily="49" charset="0"/>
                <a:cs typeface="Cascadia Code PL" panose="020B0609020000020004" pitchFamily="49" charset="0"/>
              </a:endParaRPr>
            </a:p>
          </p:txBody>
        </p:sp>
        <p:pic>
          <p:nvPicPr>
            <p:cNvPr id="16" name="Imagen 15" descr="Icono&#10;&#10;Descripción generada automáticamente">
              <a:extLst>
                <a:ext uri="{FF2B5EF4-FFF2-40B4-BE49-F238E27FC236}">
                  <a16:creationId xmlns:a16="http://schemas.microsoft.com/office/drawing/2014/main" id="{2535BE81-4477-4667-8F4B-EB93E2B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30" y="3272290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700" y="1522004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dirty="0"/>
              <a:t>Son los </a:t>
            </a:r>
            <a:r>
              <a:rPr lang="es-ES" sz="1600" dirty="0" err="1"/>
              <a:t>shorthand</a:t>
            </a:r>
            <a:r>
              <a:rPr lang="es-ES" sz="1600" dirty="0"/>
              <a:t> para poder definir principio y fin en una sola propiedad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9ED743-7718-4657-B3A7-DB005BF3A74D}"/>
              </a:ext>
            </a:extLst>
          </p:cNvPr>
          <p:cNvSpPr txBox="1"/>
          <p:nvPr/>
        </p:nvSpPr>
        <p:spPr>
          <a:xfrm>
            <a:off x="2563625" y="2114702"/>
            <a:ext cx="4016750" cy="9140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.</a:t>
            </a:r>
            <a:r>
              <a:rPr lang="es-ES" sz="1000" b="0" dirty="0" err="1">
                <a:solidFill>
                  <a:srgbClr val="FFCC95"/>
                </a:solidFill>
                <a:effectLst/>
              </a:rPr>
              <a:t>element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{</a:t>
            </a:r>
          </a:p>
          <a:p>
            <a:r>
              <a:rPr lang="es-ES" sz="1000" b="0" dirty="0">
                <a:solidFill>
                  <a:srgbClr val="B9B8B8"/>
                </a:solidFill>
                <a:effectLst/>
              </a:rPr>
              <a:t>    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grid-column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2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4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i="1" dirty="0">
                <a:solidFill>
                  <a:srgbClr val="8A8787"/>
                </a:solidFill>
              </a:rPr>
              <a:t>/* define el inicio y fin respecto a filas*/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  </a:t>
            </a:r>
            <a:r>
              <a:rPr lang="es-ES" sz="1000" b="0" dirty="0" err="1">
                <a:solidFill>
                  <a:srgbClr val="A0B9C4"/>
                </a:solidFill>
                <a:effectLst/>
              </a:rPr>
              <a:t>grid-row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: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dirty="0">
                <a:solidFill>
                  <a:srgbClr val="FFCC95"/>
                </a:solidFill>
              </a:rPr>
              <a:t>2</a:t>
            </a:r>
            <a:r>
              <a:rPr lang="es-ES" sz="1000" b="0" dirty="0">
                <a:solidFill>
                  <a:srgbClr val="FFCC95"/>
                </a:solidFill>
                <a:effectLst/>
              </a:rPr>
              <a:t> </a:t>
            </a:r>
            <a:r>
              <a:rPr lang="es-ES" sz="1000" dirty="0">
                <a:solidFill>
                  <a:srgbClr val="7CC0D1"/>
                </a:solidFill>
                <a:latin typeface="DejaVu Sans Mono"/>
              </a:rPr>
              <a:t>/</a:t>
            </a:r>
            <a:r>
              <a:rPr lang="es-ES" sz="1000" dirty="0">
                <a:solidFill>
                  <a:srgbClr val="FFCC95"/>
                </a:solidFill>
              </a:rPr>
              <a:t> 3</a:t>
            </a:r>
            <a:r>
              <a:rPr lang="es-ES" sz="1000" b="0" dirty="0">
                <a:solidFill>
                  <a:srgbClr val="A7A2A2"/>
                </a:solidFill>
                <a:effectLst/>
              </a:rPr>
              <a:t>;</a:t>
            </a:r>
            <a:r>
              <a:rPr lang="es-ES" sz="1000" b="0" dirty="0">
                <a:solidFill>
                  <a:srgbClr val="E6E6E6"/>
                </a:solidFill>
                <a:effectLst/>
              </a:rPr>
              <a:t> </a:t>
            </a:r>
            <a:r>
              <a:rPr lang="es-ES" sz="1000" b="0" i="1" dirty="0">
                <a:solidFill>
                  <a:srgbClr val="8A8787"/>
                </a:solidFill>
                <a:effectLst/>
              </a:rPr>
              <a:t>/* define el fin en la línea de fila indicada */</a:t>
            </a:r>
            <a:endParaRPr lang="es-ES" sz="1000" b="0" dirty="0">
              <a:solidFill>
                <a:srgbClr val="E6E6E6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s-ES" sz="1000" b="0" dirty="0">
                <a:solidFill>
                  <a:srgbClr val="E6E6E6"/>
                </a:solidFill>
                <a:effectLst/>
              </a:rPr>
              <a:t>  </a:t>
            </a:r>
            <a:r>
              <a:rPr lang="es-ES" sz="1000" b="0" dirty="0">
                <a:solidFill>
                  <a:srgbClr val="B9B8B8"/>
                </a:solidFill>
                <a:effectLst/>
              </a:rPr>
              <a:t>}</a:t>
            </a:r>
            <a:endParaRPr lang="es-ES" sz="1000" b="0" dirty="0">
              <a:solidFill>
                <a:srgbClr val="E6E6E6"/>
              </a:solidFill>
              <a:effectLst/>
            </a:endParaRP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1693145"/>
              </p:ext>
            </p:extLst>
          </p:nvPr>
        </p:nvGraphicFramePr>
        <p:xfrm>
          <a:off x="1316701" y="3729263"/>
          <a:ext cx="7115132" cy="122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9E0EB75-BE24-42F9-8CB1-B79CDCCFD0F7}"/>
              </a:ext>
            </a:extLst>
          </p:cNvPr>
          <p:cNvSpPr>
            <a:spLocks noChangeAspect="1"/>
          </p:cNvSpPr>
          <p:nvPr/>
        </p:nvSpPr>
        <p:spPr>
          <a:xfrm>
            <a:off x="647699" y="3237089"/>
            <a:ext cx="3653958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/>
              <a:t>Otros valores que podemos utilizar:</a:t>
            </a:r>
          </a:p>
        </p:txBody>
      </p:sp>
    </p:spTree>
    <p:extLst>
      <p:ext uri="{BB962C8B-B14F-4D97-AF65-F5344CB8AC3E}">
        <p14:creationId xmlns:p14="http://schemas.microsoft.com/office/powerpoint/2010/main" val="4001010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uiExpand="1" build="p" animBg="1"/>
      <p:bldGraphic spid="22" grpId="0">
        <p:bldSub>
          <a:bldDgm bld="one"/>
        </p:bldSub>
      </p:bldGraphic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Agenda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30F6C15-13CE-4804-ADD6-E1843D69C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977364"/>
              </p:ext>
            </p:extLst>
          </p:nvPr>
        </p:nvGraphicFramePr>
        <p:xfrm>
          <a:off x="9144000" y="1070034"/>
          <a:ext cx="4898400" cy="32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00FDA833-2083-4E0D-9C95-E20DB22FB01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789157" y="1319532"/>
            <a:ext cx="4007654" cy="29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09877E-6 L -0.26545 -2.0987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graphicEl>
                                              <a:dgm id="{53C88B00-9C21-478C-891B-C4B0720E7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6230FFA4-A0CC-4603-9439-46D1351559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BC978584-F189-45C3-A51D-1D84888E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19CB2109-EED2-4298-88B6-B9385A42A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85D1FDF3-4980-4479-9686-C77ECC9D6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8E41255E-E0D1-4E9D-A1AB-BDD94583E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E5C65D2D-D1AD-45B2-A55C-481655ECD7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graphicEl>
                                              <a:dgm id="{7840941C-4E1E-4016-9BEA-2087D2B27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6FA1399B-93C1-4065-9D87-2B4C4C3806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graphicEl>
                                              <a:dgm id="{BBD1D983-2432-46C6-8563-B43F3C98B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7FA87C79-ECF3-4ED3-8C22-0EB96ABC9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E0649849-D027-43B6-A879-B6DADC114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1.35802E-6 L -0.55555 1.35802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6C858AFD-B3F1-4CD9-B19B-6CBF5BCC5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</a:t>
            </a:r>
            <a:endParaRPr lang="en-US" sz="48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Espaciado</a:t>
            </a: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entre </a:t>
            </a:r>
            <a:r>
              <a:rPr lang="en-US" sz="4000" spc="-3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elementos</a:t>
            </a: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138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>
            <a:normAutofit/>
          </a:bodyPr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Propiedades para espaciar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ítems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C9FDAD-9E28-4ADA-91C2-7FF4D657F259}"/>
              </a:ext>
            </a:extLst>
          </p:cNvPr>
          <p:cNvSpPr/>
          <p:nvPr/>
        </p:nvSpPr>
        <p:spPr>
          <a:xfrm>
            <a:off x="647699" y="902961"/>
            <a:ext cx="8030614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noAutofit/>
          </a:bodyPr>
          <a:lstStyle/>
          <a:p>
            <a:r>
              <a:rPr lang="es-ES" sz="1600" b="1" dirty="0" err="1"/>
              <a:t>row</a:t>
            </a:r>
            <a:r>
              <a:rPr lang="es-ES" sz="1600" b="1" dirty="0"/>
              <a:t>-gap</a:t>
            </a:r>
            <a:r>
              <a:rPr lang="es-ES" sz="1600" dirty="0"/>
              <a:t>, </a:t>
            </a:r>
            <a:r>
              <a:rPr lang="es-ES" sz="1600" b="1" dirty="0" err="1"/>
              <a:t>column</a:t>
            </a:r>
            <a:r>
              <a:rPr lang="es-ES" sz="1600" b="1" dirty="0"/>
              <a:t>-gap</a:t>
            </a:r>
            <a:r>
              <a:rPr lang="es-ES" sz="1600" dirty="0"/>
              <a:t> y </a:t>
            </a:r>
            <a:r>
              <a:rPr lang="es-ES" sz="1600" b="1" dirty="0"/>
              <a:t>gap</a:t>
            </a:r>
            <a:r>
              <a:rPr lang="es-ES" sz="1600" dirty="0"/>
              <a:t> definen el </a:t>
            </a:r>
            <a:r>
              <a:rPr lang="es-ES" sz="1600" dirty="0" err="1"/>
              <a:t>gutter</a:t>
            </a:r>
            <a:r>
              <a:rPr lang="es-ES" sz="1600" dirty="0"/>
              <a:t> o espaciado entre columnas y filas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6044C66E-4ED4-49ED-8476-C30CDB0B0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11783"/>
              </p:ext>
            </p:extLst>
          </p:nvPr>
        </p:nvGraphicFramePr>
        <p:xfrm>
          <a:off x="1014434" y="1498254"/>
          <a:ext cx="7115132" cy="1531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B55451CD-45BA-412E-A178-BE3419C8E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0" y="3121738"/>
            <a:ext cx="3474720" cy="1928323"/>
          </a:xfrm>
          <a:prstGeom prst="rect">
            <a:avLst/>
          </a:prstGeom>
        </p:spPr>
      </p:pic>
      <p:sp>
        <p:nvSpPr>
          <p:cNvPr id="4" name="Flecha: hacia la izquierda 3">
            <a:extLst>
              <a:ext uri="{FF2B5EF4-FFF2-40B4-BE49-F238E27FC236}">
                <a16:creationId xmlns:a16="http://schemas.microsoft.com/office/drawing/2014/main" id="{F9BA6CD5-12E5-43C1-B9BB-FCE066CE6712}"/>
              </a:ext>
            </a:extLst>
          </p:cNvPr>
          <p:cNvSpPr/>
          <p:nvPr/>
        </p:nvSpPr>
        <p:spPr>
          <a:xfrm rot="10800000">
            <a:off x="2019632" y="3723767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hacia la izquierda 18">
            <a:extLst>
              <a:ext uri="{FF2B5EF4-FFF2-40B4-BE49-F238E27FC236}">
                <a16:creationId xmlns:a16="http://schemas.microsoft.com/office/drawing/2014/main" id="{8CC843C9-3FFB-4EFA-B16D-EB8C2BA0DCFE}"/>
              </a:ext>
            </a:extLst>
          </p:cNvPr>
          <p:cNvSpPr/>
          <p:nvPr/>
        </p:nvSpPr>
        <p:spPr>
          <a:xfrm rot="10800000">
            <a:off x="2019632" y="4296261"/>
            <a:ext cx="1041620" cy="13800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la izquierda 19">
            <a:extLst>
              <a:ext uri="{FF2B5EF4-FFF2-40B4-BE49-F238E27FC236}">
                <a16:creationId xmlns:a16="http://schemas.microsoft.com/office/drawing/2014/main" id="{AFF0E517-C237-4572-8694-767E954DB633}"/>
              </a:ext>
            </a:extLst>
          </p:cNvPr>
          <p:cNvSpPr/>
          <p:nvPr/>
        </p:nvSpPr>
        <p:spPr>
          <a:xfrm rot="16200000">
            <a:off x="5092152" y="3211570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E8144875-B8B6-42AF-A918-7E1156B903EF}"/>
              </a:ext>
            </a:extLst>
          </p:cNvPr>
          <p:cNvSpPr/>
          <p:nvPr/>
        </p:nvSpPr>
        <p:spPr>
          <a:xfrm rot="16200000">
            <a:off x="4297019" y="3215697"/>
            <a:ext cx="502256" cy="138011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72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22" grpId="0">
        <p:bldSub>
          <a:bldDgm bld="one"/>
        </p:bldSub>
      </p:bldGraphic>
      <p:bldP spid="4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por defecto de la caja en bloque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871983"/>
              </p:ext>
            </p:extLst>
          </p:nvPr>
        </p:nvGraphicFramePr>
        <p:xfrm>
          <a:off x="1022981" y="1301587"/>
          <a:ext cx="7372110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8163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203880"/>
            <a:ext cx="8122675" cy="553998"/>
          </a:xfrm>
        </p:spPr>
        <p:txBody>
          <a:bodyPr wrap="square" lIns="0" anchor="b">
            <a:spAutoFit/>
          </a:bodyPr>
          <a:lstStyle/>
          <a:p>
            <a:r>
              <a:rPr lang="es-ES_tradnl" sz="3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por defecto de la caja en línea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8AB2AE0-698F-4936-BEEC-1B1B8A198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671120"/>
              </p:ext>
            </p:extLst>
          </p:nvPr>
        </p:nvGraphicFramePr>
        <p:xfrm>
          <a:off x="560036" y="1173768"/>
          <a:ext cx="8298000" cy="2795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309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-10095"/>
            <a:ext cx="8122675" cy="584775"/>
          </a:xfrm>
        </p:spPr>
        <p:txBody>
          <a:bodyPr wrap="square" lIns="0" anchor="b">
            <a:spAutoFit/>
          </a:bodyPr>
          <a:lstStyle/>
          <a:p>
            <a:r>
              <a:rPr lang="es-ES_tradnl" sz="32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Comportamiento especial inline-block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7C81A44D-4F8B-43B5-8EB2-C6599D3EB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847345"/>
              </p:ext>
            </p:extLst>
          </p:nvPr>
        </p:nvGraphicFramePr>
        <p:xfrm>
          <a:off x="846364" y="775260"/>
          <a:ext cx="7669564" cy="311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D41897A2-E749-4A19-9384-0355302EFC7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252C43CC-8EED-442C-A10F-8A39BD65AFD0}"/>
                </a:ext>
              </a:extLst>
            </p:cNvPr>
            <p:cNvSpPr/>
            <p:nvPr/>
          </p:nvSpPr>
          <p:spPr>
            <a:xfrm>
              <a:off x="1440000" y="1739023"/>
              <a:ext cx="7307826" cy="664230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600" dirty="0">
                  <a:solidFill>
                    <a:schemeClr val="bg2">
                      <a:lumMod val="10000"/>
                    </a:schemeClr>
                  </a:solidFill>
                </a:rPr>
                <a:t>No es un comportamiento establecido por defecto por lo que tendrá que ser proporcionado explícitamente al elemento</a:t>
              </a:r>
              <a:endParaRPr lang="es-ES_tradnl" sz="1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1E1EFEB7-E2DF-4B6A-88DF-9CC8DDDA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675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B3674ED1-514D-4249-B212-B595BE80D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graphicEl>
                                              <a:dgm id="{AADC53E3-CC0D-4EC6-A470-4BB56AB93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graphicEl>
                                              <a:dgm id="{071B7FE7-683F-4CC4-B851-631C61CD1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graphicEl>
                                              <a:dgm id="{AD879170-BD4B-47F9-8390-2DE7804E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graphicEl>
                                              <a:dgm id="{9FC308AE-621A-47D4-9080-2DE7D9FDFC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graphicEl>
                                              <a:dgm id="{4738A007-E09F-4268-B81F-6E170B499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graphicEl>
                                              <a:dgm id="{9D45E90C-4E7A-401C-B892-DD39923D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graphicEl>
                                              <a:dgm id="{92E8424A-C15A-4FE3-9677-D6559199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graphicEl>
                                              <a:dgm id="{DE5C96C6-00A5-4A32-8A4D-724402155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4409"/>
            <a:ext cx="8122675" cy="615553"/>
          </a:xfrm>
        </p:spPr>
        <p:txBody>
          <a:bodyPr wrap="square" lIns="0" anchor="b">
            <a:spAutoFit/>
          </a:bodyPr>
          <a:lstStyle/>
          <a:p>
            <a:r>
              <a:rPr lang="es-ES" sz="34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Visualización interna y externa de una caja</a:t>
            </a:r>
            <a:endParaRPr lang="es-ES_tradnl" sz="34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F76324F-E9BF-4958-B020-44BFAB2993DE}"/>
              </a:ext>
            </a:extLst>
          </p:cNvPr>
          <p:cNvGrpSpPr/>
          <p:nvPr/>
        </p:nvGrpSpPr>
        <p:grpSpPr>
          <a:xfrm>
            <a:off x="647699" y="4159112"/>
            <a:ext cx="8100127" cy="700862"/>
            <a:chOff x="647699" y="1716546"/>
            <a:chExt cx="8100127" cy="700862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68DBADE7-BBFE-41BC-90AF-5BDC51FE5187}"/>
                </a:ext>
              </a:extLst>
            </p:cNvPr>
            <p:cNvSpPr/>
            <p:nvPr/>
          </p:nvSpPr>
          <p:spPr>
            <a:xfrm>
              <a:off x="1440000" y="1877522"/>
              <a:ext cx="7307826" cy="387231"/>
            </a:xfrm>
            <a:custGeom>
              <a:avLst/>
              <a:gdLst>
                <a:gd name="connsiteX0" fmla="*/ 0 w 8100127"/>
                <a:gd name="connsiteY0" fmla="*/ 82293 h 493748"/>
                <a:gd name="connsiteX1" fmla="*/ 82293 w 8100127"/>
                <a:gd name="connsiteY1" fmla="*/ 0 h 493748"/>
                <a:gd name="connsiteX2" fmla="*/ 8017834 w 8100127"/>
                <a:gd name="connsiteY2" fmla="*/ 0 h 493748"/>
                <a:gd name="connsiteX3" fmla="*/ 8100127 w 8100127"/>
                <a:gd name="connsiteY3" fmla="*/ 82293 h 493748"/>
                <a:gd name="connsiteX4" fmla="*/ 8100127 w 8100127"/>
                <a:gd name="connsiteY4" fmla="*/ 411455 h 493748"/>
                <a:gd name="connsiteX5" fmla="*/ 8017834 w 8100127"/>
                <a:gd name="connsiteY5" fmla="*/ 493748 h 493748"/>
                <a:gd name="connsiteX6" fmla="*/ 82293 w 8100127"/>
                <a:gd name="connsiteY6" fmla="*/ 493748 h 493748"/>
                <a:gd name="connsiteX7" fmla="*/ 0 w 8100127"/>
                <a:gd name="connsiteY7" fmla="*/ 411455 h 493748"/>
                <a:gd name="connsiteX8" fmla="*/ 0 w 8100127"/>
                <a:gd name="connsiteY8" fmla="*/ 82293 h 49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0127" h="493748">
                  <a:moveTo>
                    <a:pt x="0" y="82293"/>
                  </a:moveTo>
                  <a:cubicBezTo>
                    <a:pt x="0" y="36844"/>
                    <a:pt x="36844" y="0"/>
                    <a:pt x="82293" y="0"/>
                  </a:cubicBezTo>
                  <a:lnTo>
                    <a:pt x="8017834" y="0"/>
                  </a:lnTo>
                  <a:cubicBezTo>
                    <a:pt x="8063283" y="0"/>
                    <a:pt x="8100127" y="36844"/>
                    <a:pt x="8100127" y="82293"/>
                  </a:cubicBezTo>
                  <a:lnTo>
                    <a:pt x="8100127" y="411455"/>
                  </a:lnTo>
                  <a:cubicBezTo>
                    <a:pt x="8100127" y="456904"/>
                    <a:pt x="8063283" y="493748"/>
                    <a:pt x="8017834" y="493748"/>
                  </a:cubicBezTo>
                  <a:lnTo>
                    <a:pt x="82293" y="493748"/>
                  </a:lnTo>
                  <a:cubicBezTo>
                    <a:pt x="36844" y="493748"/>
                    <a:pt x="0" y="456904"/>
                    <a:pt x="0" y="411455"/>
                  </a:cubicBezTo>
                  <a:lnTo>
                    <a:pt x="0" y="82293"/>
                  </a:lnTo>
                  <a:close/>
                </a:path>
              </a:pathLst>
            </a:custGeom>
            <a:solidFill>
              <a:srgbClr val="FFCE4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063" tIns="85063" rIns="85063" bIns="85063" numCol="1" spcCol="1270" anchor="ctr" anchorCtr="0">
              <a:spAutoFit/>
            </a:bodyPr>
            <a:lstStyle/>
            <a:p>
              <a:r>
                <a:rPr lang="es-ES" sz="1400" b="1" i="0" dirty="0">
                  <a:solidFill>
                    <a:srgbClr val="333333"/>
                  </a:solidFill>
                  <a:effectLst/>
                </a:rPr>
                <a:t>Ambas visualizaciones están condicionadas por el comportamiento de la caja</a:t>
              </a:r>
              <a:endParaRPr lang="es-ES_tradnl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1" name="Imagen 10" descr="Icono&#10;&#10;Descripción generada automáticamente">
              <a:extLst>
                <a:ext uri="{FF2B5EF4-FFF2-40B4-BE49-F238E27FC236}">
                  <a16:creationId xmlns:a16="http://schemas.microsoft.com/office/drawing/2014/main" id="{0A271104-B004-4E61-B993-7E0A87FE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99" y="1716546"/>
              <a:ext cx="700862" cy="700862"/>
            </a:xfrm>
            <a:prstGeom prst="rect">
              <a:avLst/>
            </a:prstGeom>
          </p:spPr>
        </p:pic>
      </p:grp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E859369-5D3C-4AA2-91D3-313898EBC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488832"/>
              </p:ext>
            </p:extLst>
          </p:nvPr>
        </p:nvGraphicFramePr>
        <p:xfrm>
          <a:off x="860793" y="717755"/>
          <a:ext cx="7640706" cy="3303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3364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9487AD-F721-4F8A-9C39-808897929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059487AD-F721-4F8A-9C39-808897929F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30FA2C-DBBC-495E-80B4-062FE6660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230FA2C-DBBC-495E-80B4-062FE6660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4B3055-4DF6-4BC2-8E26-2DE51CBC1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2D4B3055-4DF6-4BC2-8E26-2DE51CBC1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943A25-6CFF-4FC6-AE8D-EED60C1AD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06943A25-6CFF-4FC6-AE8D-EED60C1AD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 display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Principales valores</a:t>
            </a:r>
          </a:p>
        </p:txBody>
      </p:sp>
    </p:spTree>
    <p:extLst>
      <p:ext uri="{BB962C8B-B14F-4D97-AF65-F5344CB8AC3E}">
        <p14:creationId xmlns:p14="http://schemas.microsoft.com/office/powerpoint/2010/main" val="339411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9809" y="4409"/>
            <a:ext cx="8122675" cy="615553"/>
          </a:xfrm>
        </p:spPr>
        <p:txBody>
          <a:bodyPr wrap="square" lIns="0" anchor="b">
            <a:spAutoFit/>
          </a:bodyPr>
          <a:lstStyle/>
          <a:p>
            <a:r>
              <a:rPr lang="es-ES" sz="34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Propiedad display</a:t>
            </a:r>
            <a:endParaRPr lang="es-ES_tradnl" sz="3400" spc="-300" dirty="0">
              <a:solidFill>
                <a:schemeClr val="bg1">
                  <a:lumMod val="5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08806F3-9788-4653-9253-5BBE8BB19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504883"/>
              </p:ext>
            </p:extLst>
          </p:nvPr>
        </p:nvGraphicFramePr>
        <p:xfrm>
          <a:off x="619808" y="986492"/>
          <a:ext cx="8309587" cy="350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731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44F828DA-151C-4BE0-8C90-CAF751727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FAE5F08F-C595-4D08-8D7B-F4F109F1E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40B7D956-CD0E-4559-A36D-7B18F856A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C41E6A53-42AB-4CE4-A56B-DD8F34D8B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553003B8-FEFB-4FB8-9B0B-D537062FB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55677D48-50A1-42BA-A0B9-0CE138252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60AE81-1EFA-4B99-BEE9-D085F3797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4860AE81-1EFA-4B99-BEE9-D085F3797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58ECF5-8F5F-4575-B0F2-0EE594073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7058ECF5-8F5F-4575-B0F2-0EE594073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7B715D-A39F-48A3-A36E-8630240CB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A7B715D-A39F-48A3-A36E-8630240CBE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35526-1819-4CA6-9C47-74AA52CC5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CE935526-1819-4CA6-9C47-74AA52CC5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DB4A08-768B-4A4E-8FA6-31A0E9AB6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B7DB4A08-768B-4A4E-8FA6-31A0E9AB6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54BAFE-EA74-499A-9122-C50ECD515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5554BAFE-EA74-499A-9122-C50ECD5156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C0CB1D-9B53-4430-81EE-4BE7C0B8F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F9C0CB1D-9B53-4430-81EE-4BE7C0B8F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57B96F-20B3-414C-A929-2364073B8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1C57B96F-20B3-414C-A929-2364073B8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3E8DBB-9239-49DB-98EE-DA4094E4BE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A13E8DBB-9239-49DB-98EE-DA4094E4BE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78BBAF-C104-4153-8E75-D612B21F3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4478BBAF-C104-4153-8E75-D612B21F32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5B6DEAA-946E-481F-9A8C-446D93524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05B6DEAA-946E-481F-9A8C-446D935247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9D697A-D80B-4010-AF48-3A85D01CE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graphicEl>
                                              <a:dgm id="{EF9D697A-D80B-4010-AF48-3A85D01CE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1B95D7-24C4-4A71-87BD-907CD9D1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0" cy="21431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5400000">
            <a:off x="4426749" y="1617059"/>
            <a:ext cx="252000" cy="42351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1712018" y="3048844"/>
            <a:ext cx="5867544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Mejor con unos ejemplos</a:t>
            </a:r>
          </a:p>
          <a:p>
            <a:pPr algn="ctr">
              <a:tabLst>
                <a:tab pos="90488" algn="l"/>
              </a:tabLst>
            </a:pPr>
            <a:r>
              <a:rPr lang="en-US" sz="40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A los teclados!! </a:t>
            </a:r>
          </a:p>
        </p:txBody>
      </p:sp>
    </p:spTree>
    <p:extLst>
      <p:ext uri="{BB962C8B-B14F-4D97-AF65-F5344CB8AC3E}">
        <p14:creationId xmlns:p14="http://schemas.microsoft.com/office/powerpoint/2010/main" val="188605785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0AE468CF-C9F3-40C3-A89C-4C326053FAA7}"/>
              </a:ext>
            </a:extLst>
          </p:cNvPr>
          <p:cNvGrpSpPr/>
          <p:nvPr/>
        </p:nvGrpSpPr>
        <p:grpSpPr>
          <a:xfrm>
            <a:off x="0" y="4552303"/>
            <a:ext cx="9144000" cy="595617"/>
            <a:chOff x="0" y="3441532"/>
            <a:chExt cx="9144000" cy="1701968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8EB039E-7C53-48B9-A178-2D9F139BF605}"/>
                </a:ext>
              </a:extLst>
            </p:cNvPr>
            <p:cNvSpPr/>
            <p:nvPr/>
          </p:nvSpPr>
          <p:spPr>
            <a:xfrm>
              <a:off x="0" y="3443908"/>
              <a:ext cx="9144000" cy="1699591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39140972-EDE5-42CB-83E4-EFD1098C8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688" t="-754" r="13873" b="52337"/>
            <a:stretch/>
          </p:blipFill>
          <p:spPr>
            <a:xfrm rot="16200000">
              <a:off x="7481612" y="3481111"/>
              <a:ext cx="1701968" cy="1622809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941E975-CE3A-41A0-B3B7-AC3579E4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569472"/>
            <a:ext cx="8245476" cy="810657"/>
          </a:xfrm>
        </p:spPr>
        <p:txBody>
          <a:bodyPr lIns="0" anchor="b"/>
          <a:lstStyle/>
          <a:p>
            <a:pPr algn="ctr"/>
            <a:r>
              <a:rPr lang="es-ES_tradnl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¡ Muchas gracias !</a:t>
            </a: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B99DDB-6C2C-4350-AD66-5C0B54D4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87" y="2259881"/>
            <a:ext cx="2160000" cy="118262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A52CE25C-FCB7-40CE-B804-8F6E44520965}"/>
              </a:ext>
            </a:extLst>
          </p:cNvPr>
          <p:cNvGrpSpPr/>
          <p:nvPr/>
        </p:nvGrpSpPr>
        <p:grpSpPr>
          <a:xfrm>
            <a:off x="703404" y="4712019"/>
            <a:ext cx="7737191" cy="307777"/>
            <a:chOff x="875185" y="4588305"/>
            <a:chExt cx="7737191" cy="307777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522F6A9-360E-4A61-92FC-3770A145E6C8}"/>
                </a:ext>
              </a:extLst>
            </p:cNvPr>
            <p:cNvGrpSpPr/>
            <p:nvPr/>
          </p:nvGrpSpPr>
          <p:grpSpPr>
            <a:xfrm>
              <a:off x="875185" y="4588305"/>
              <a:ext cx="1408076" cy="307777"/>
              <a:chOff x="864555" y="4303993"/>
              <a:chExt cx="1408076" cy="307777"/>
            </a:xfrm>
          </p:grpSpPr>
          <p:pic>
            <p:nvPicPr>
              <p:cNvPr id="8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D9614B6-4E34-4875-96E2-FA5F3FA8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4349881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E45AD2FE-DC3D-4DEA-8C3B-6619BB1A6B48}"/>
                  </a:ext>
                </a:extLst>
              </p:cNvPr>
              <p:cNvSpPr txBox="1"/>
              <p:nvPr/>
            </p:nvSpPr>
            <p:spPr>
              <a:xfrm>
                <a:off x="1080556" y="4303993"/>
                <a:ext cx="119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lemoncoders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509CB7E-415F-4517-9A62-2955D991114D}"/>
                </a:ext>
              </a:extLst>
            </p:cNvPr>
            <p:cNvGrpSpPr/>
            <p:nvPr/>
          </p:nvGrpSpPr>
          <p:grpSpPr>
            <a:xfrm>
              <a:off x="7019584" y="4588305"/>
              <a:ext cx="1592792" cy="307777"/>
              <a:chOff x="864555" y="3945692"/>
              <a:chExt cx="1592792" cy="307777"/>
            </a:xfrm>
          </p:grpSpPr>
          <p:pic>
            <p:nvPicPr>
              <p:cNvPr id="9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400212-8887-4432-860F-C7FE721A5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4555" y="3991580"/>
                <a:ext cx="216000" cy="216000"/>
              </a:xfrm>
              <a:prstGeom prst="rect">
                <a:avLst/>
              </a:prstGeom>
            </p:spPr>
          </p:pic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E103FA33-3F63-4267-9045-AEC89B936392}"/>
                  </a:ext>
                </a:extLst>
              </p:cNvPr>
              <p:cNvSpPr txBox="1"/>
              <p:nvPr/>
            </p:nvSpPr>
            <p:spPr>
              <a:xfrm>
                <a:off x="1083002" y="3945692"/>
                <a:ext cx="1374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@</a:t>
                </a: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basefactorteam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132C550-1A48-4CA8-B271-0AB7915595FF}"/>
                </a:ext>
              </a:extLst>
            </p:cNvPr>
            <p:cNvGrpSpPr/>
            <p:nvPr/>
          </p:nvGrpSpPr>
          <p:grpSpPr>
            <a:xfrm>
              <a:off x="3481579" y="4598193"/>
              <a:ext cx="2482402" cy="288000"/>
              <a:chOff x="3204295" y="4313881"/>
              <a:chExt cx="2482402" cy="288000"/>
            </a:xfrm>
          </p:grpSpPr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CD66180-35C2-4E14-9BD7-1271C2DEE7E9}"/>
                  </a:ext>
                </a:extLst>
              </p:cNvPr>
              <p:cNvSpPr/>
              <p:nvPr/>
            </p:nvSpPr>
            <p:spPr>
              <a:xfrm>
                <a:off x="3538305" y="4334771"/>
                <a:ext cx="214839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https://github.com/lemoncode</a:t>
                </a:r>
                <a:endPara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pic>
            <p:nvPicPr>
              <p:cNvPr id="24" name="Imagen 23" descr="Imagen que contiene Forma&#10;&#10;Descripción generada automáticamente">
                <a:extLst>
                  <a:ext uri="{FF2B5EF4-FFF2-40B4-BE49-F238E27FC236}">
                    <a16:creationId xmlns:a16="http://schemas.microsoft.com/office/drawing/2014/main" id="{0710EF1C-49F2-4D72-A79F-A17E1E204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295" y="4313881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6C1F3F58-3CCE-4967-B715-75044F4583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72" y="2440618"/>
            <a:ext cx="2205841" cy="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¿Qué es CSS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4" name="Imagen 13" descr="Calendario&#10;&#10;Descripción generada automáticamente">
            <a:extLst>
              <a:ext uri="{FF2B5EF4-FFF2-40B4-BE49-F238E27FC236}">
                <a16:creationId xmlns:a16="http://schemas.microsoft.com/office/drawing/2014/main" id="{0323C88B-FC92-4FA0-893A-90EDDB3D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6" y="2900283"/>
            <a:ext cx="3569367" cy="2056075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0B86CB4D-1702-43AF-9F93-F91A7BE7543A}"/>
              </a:ext>
            </a:extLst>
          </p:cNvPr>
          <p:cNvSpPr/>
          <p:nvPr/>
        </p:nvSpPr>
        <p:spPr>
          <a:xfrm>
            <a:off x="647701" y="868525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Sistema de maquetación en rejilla pensado para distribuir el contenido en filas y/o columnas</a:t>
            </a:r>
            <a:endParaRPr lang="es-ES_tradnl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99AF408F-DD46-454B-AD06-A8B2D95D3E38}"/>
              </a:ext>
            </a:extLst>
          </p:cNvPr>
          <p:cNvSpPr/>
          <p:nvPr/>
        </p:nvSpPr>
        <p:spPr>
          <a:xfrm>
            <a:off x="647701" y="1391139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trabajar sobre dos ejes, el horizontal (x) y el vertical (y)</a:t>
            </a:r>
            <a:endParaRPr lang="es-ES_tradnl" sz="14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406625D2-292D-41FF-8B43-E1E690BD9833}"/>
              </a:ext>
            </a:extLst>
          </p:cNvPr>
          <p:cNvSpPr/>
          <p:nvPr/>
        </p:nvSpPr>
        <p:spPr>
          <a:xfrm>
            <a:off x="647700" y="1913753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Permite dividir una página o elemento en áreas o regiones</a:t>
            </a:r>
            <a:endParaRPr lang="es-ES_tradnl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60878F6-48BF-40D4-A8B4-AC798B9F69E6}"/>
              </a:ext>
            </a:extLst>
          </p:cNvPr>
          <p:cNvSpPr/>
          <p:nvPr/>
        </p:nvSpPr>
        <p:spPr>
          <a:xfrm>
            <a:off x="647699" y="2436367"/>
            <a:ext cx="8100127" cy="387231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rgbClr val="659B9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400" dirty="0"/>
              <a:t>Se define en la propiedad `</a:t>
            </a:r>
            <a:r>
              <a:rPr lang="es-ES" sz="1400" dirty="0" err="1"/>
              <a:t>display</a:t>
            </a:r>
            <a:r>
              <a:rPr lang="es-ES" sz="1400" dirty="0"/>
              <a:t>` con el valor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grid</a:t>
            </a:r>
            <a:r>
              <a:rPr lang="es-ES" sz="1400" dirty="0"/>
              <a:t>` o `</a:t>
            </a:r>
            <a:r>
              <a:rPr lang="es-ES" sz="1400" dirty="0" err="1"/>
              <a:t>display</a:t>
            </a:r>
            <a:r>
              <a:rPr lang="es-ES" sz="1400" dirty="0"/>
              <a:t>: </a:t>
            </a:r>
            <a:r>
              <a:rPr lang="es-ES" sz="1400" dirty="0" err="1"/>
              <a:t>inline-grid</a:t>
            </a:r>
            <a:r>
              <a:rPr lang="es-ES" sz="1400" dirty="0"/>
              <a:t>`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51998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B4C0691-CCF6-4700-A7E5-258D915F9F45}"/>
              </a:ext>
            </a:extLst>
          </p:cNvPr>
          <p:cNvSpPr/>
          <p:nvPr/>
        </p:nvSpPr>
        <p:spPr>
          <a:xfrm rot="10800000">
            <a:off x="1229032" y="1621847"/>
            <a:ext cx="135122" cy="1441515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9269290" y="1621848"/>
            <a:ext cx="7217587" cy="731371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48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Partes</a:t>
            </a:r>
            <a:r>
              <a:rPr lang="en-US" sz="48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de una Grid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B7A800-AFB9-41A8-9E0C-01E0EC075CE9}"/>
              </a:ext>
            </a:extLst>
          </p:cNvPr>
          <p:cNvSpPr txBox="1">
            <a:spLocks/>
          </p:cNvSpPr>
          <p:nvPr/>
        </p:nvSpPr>
        <p:spPr>
          <a:xfrm>
            <a:off x="9269289" y="2353219"/>
            <a:ext cx="7217587" cy="712907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endParaRPr lang="en-US" sz="4000" spc="-3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550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0.85503 0.0046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60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-3.33333E-6 -3.20988E-6 L -0.85382 -0.003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91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Tracks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pistas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10" name="Imagen 9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350D956-A280-469C-987F-494B8D957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55" y="1566988"/>
            <a:ext cx="5677563" cy="3270467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 err="1"/>
              <a:t>Tracks</a:t>
            </a:r>
            <a:r>
              <a:rPr lang="es-ES" sz="1300" dirty="0"/>
              <a:t> o </a:t>
            </a:r>
            <a:r>
              <a:rPr lang="es-ES" sz="1300" b="1" dirty="0"/>
              <a:t>pistas</a:t>
            </a:r>
            <a:r>
              <a:rPr lang="es-ES" sz="1300" dirty="0"/>
              <a:t> es el espacio entre dos líneas. Definen la fila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row</a:t>
            </a:r>
            <a:r>
              <a:rPr lang="es-ES" sz="1300" dirty="0"/>
              <a:t>) o la columna (</a:t>
            </a:r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dirty="0" err="1"/>
              <a:t>column</a:t>
            </a:r>
            <a:r>
              <a:rPr lang="es-ES" sz="13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3994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Líneas de cuadrícula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886672"/>
            <a:ext cx="8245476" cy="602675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/>
              <a:t>Se crean al definir las pistas. </a:t>
            </a:r>
            <a:r>
              <a:rPr lang="es-ES" sz="1400" dirty="0"/>
              <a:t>La numeración de la imagen muestra el número de línea vertical y horizontal.</a:t>
            </a:r>
          </a:p>
        </p:txBody>
      </p:sp>
      <p:pic>
        <p:nvPicPr>
          <p:cNvPr id="3" name="Imagen 2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09860B08-1545-4A5A-BFE0-07D946BA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660295"/>
            <a:ext cx="5966424" cy="32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Cell o celda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dirty="0" err="1"/>
              <a:t>Grid</a:t>
            </a:r>
            <a:r>
              <a:rPr lang="es-ES" sz="1300" dirty="0"/>
              <a:t> </a:t>
            </a:r>
            <a:r>
              <a:rPr lang="es-ES" sz="1300" b="1" dirty="0"/>
              <a:t>Cell </a:t>
            </a:r>
            <a:r>
              <a:rPr lang="es-ES" sz="1300" dirty="0"/>
              <a:t>o </a:t>
            </a:r>
            <a:r>
              <a:rPr lang="es-ES" sz="1300" b="1" dirty="0"/>
              <a:t>celda</a:t>
            </a:r>
            <a:r>
              <a:rPr lang="es-ES" sz="1300" dirty="0"/>
              <a:t> es la división más pequeña que puede tener una </a:t>
            </a:r>
            <a:r>
              <a:rPr lang="es-ES" sz="1300" dirty="0" err="1"/>
              <a:t>grid</a:t>
            </a:r>
            <a:endParaRPr lang="es-ES" sz="1400"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E64C4B3-B78D-4735-AF98-89E08334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88" y="1566988"/>
            <a:ext cx="5966424" cy="33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Áreas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Áreas </a:t>
            </a:r>
            <a:r>
              <a:rPr lang="es-ES" sz="1300" dirty="0"/>
              <a:t>se crean a partir de una o más celdas y siempre deben ser de naturaleza rectangular</a:t>
            </a:r>
            <a:endParaRPr lang="es-ES" sz="1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0F032D-0301-413D-BA2A-5AA77EA5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50" y="1568061"/>
            <a:ext cx="6048971" cy="33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s-ES_tradnl" sz="3600" spc="-300" dirty="0" err="1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Gutters</a:t>
            </a:r>
            <a:r>
              <a:rPr lang="es-ES_tradnl" sz="3600" spc="-300" dirty="0">
                <a:solidFill>
                  <a:schemeClr val="bg1">
                    <a:lumMod val="50000"/>
                  </a:schemeClr>
                </a:solidFill>
                <a:latin typeface="Montserrat SemiBold" panose="00000700000000000000" pitchFamily="2" charset="0"/>
              </a:rPr>
              <a:t> o Gap 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5B739CCE-EAD4-4922-8931-F3590A8914D7}"/>
              </a:ext>
            </a:extLst>
          </p:cNvPr>
          <p:cNvSpPr>
            <a:spLocks noChangeAspect="1"/>
          </p:cNvSpPr>
          <p:nvPr/>
        </p:nvSpPr>
        <p:spPr>
          <a:xfrm>
            <a:off x="647698" y="1002088"/>
            <a:ext cx="8245476" cy="371842"/>
          </a:xfrm>
          <a:custGeom>
            <a:avLst/>
            <a:gdLst>
              <a:gd name="connsiteX0" fmla="*/ 0 w 8100127"/>
              <a:gd name="connsiteY0" fmla="*/ 82293 h 493748"/>
              <a:gd name="connsiteX1" fmla="*/ 82293 w 8100127"/>
              <a:gd name="connsiteY1" fmla="*/ 0 h 493748"/>
              <a:gd name="connsiteX2" fmla="*/ 8017834 w 8100127"/>
              <a:gd name="connsiteY2" fmla="*/ 0 h 493748"/>
              <a:gd name="connsiteX3" fmla="*/ 8100127 w 8100127"/>
              <a:gd name="connsiteY3" fmla="*/ 82293 h 493748"/>
              <a:gd name="connsiteX4" fmla="*/ 8100127 w 8100127"/>
              <a:gd name="connsiteY4" fmla="*/ 411455 h 493748"/>
              <a:gd name="connsiteX5" fmla="*/ 8017834 w 8100127"/>
              <a:gd name="connsiteY5" fmla="*/ 493748 h 493748"/>
              <a:gd name="connsiteX6" fmla="*/ 82293 w 8100127"/>
              <a:gd name="connsiteY6" fmla="*/ 493748 h 493748"/>
              <a:gd name="connsiteX7" fmla="*/ 0 w 8100127"/>
              <a:gd name="connsiteY7" fmla="*/ 411455 h 493748"/>
              <a:gd name="connsiteX8" fmla="*/ 0 w 8100127"/>
              <a:gd name="connsiteY8" fmla="*/ 82293 h 49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0127" h="493748">
                <a:moveTo>
                  <a:pt x="0" y="82293"/>
                </a:moveTo>
                <a:cubicBezTo>
                  <a:pt x="0" y="36844"/>
                  <a:pt x="36844" y="0"/>
                  <a:pt x="82293" y="0"/>
                </a:cubicBezTo>
                <a:lnTo>
                  <a:pt x="8017834" y="0"/>
                </a:lnTo>
                <a:cubicBezTo>
                  <a:pt x="8063283" y="0"/>
                  <a:pt x="8100127" y="36844"/>
                  <a:pt x="8100127" y="82293"/>
                </a:cubicBezTo>
                <a:lnTo>
                  <a:pt x="8100127" y="411455"/>
                </a:lnTo>
                <a:cubicBezTo>
                  <a:pt x="8100127" y="456904"/>
                  <a:pt x="8063283" y="493748"/>
                  <a:pt x="8017834" y="493748"/>
                </a:cubicBezTo>
                <a:lnTo>
                  <a:pt x="82293" y="493748"/>
                </a:lnTo>
                <a:cubicBezTo>
                  <a:pt x="36844" y="493748"/>
                  <a:pt x="0" y="456904"/>
                  <a:pt x="0" y="411455"/>
                </a:cubicBezTo>
                <a:lnTo>
                  <a:pt x="0" y="8229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5063" tIns="85063" rIns="85063" bIns="85063" numCol="1" spcCol="1270" anchor="ctr" anchorCtr="0">
            <a:spAutoFit/>
          </a:bodyPr>
          <a:lstStyle/>
          <a:p>
            <a:r>
              <a:rPr lang="es-ES" sz="1300" b="1" dirty="0" err="1"/>
              <a:t>Grid</a:t>
            </a:r>
            <a:r>
              <a:rPr lang="es-ES" sz="1300" b="1" dirty="0"/>
              <a:t> </a:t>
            </a:r>
            <a:r>
              <a:rPr lang="es-ES" sz="1300" b="1" dirty="0" err="1"/>
              <a:t>Gutters</a:t>
            </a:r>
            <a:r>
              <a:rPr lang="es-ES" sz="1300" b="1" dirty="0"/>
              <a:t> </a:t>
            </a:r>
            <a:r>
              <a:rPr lang="es-ES" sz="1300" dirty="0"/>
              <a:t>o </a:t>
            </a:r>
            <a:r>
              <a:rPr lang="es-ES" sz="1300" b="1" dirty="0"/>
              <a:t>Gap</a:t>
            </a:r>
            <a:r>
              <a:rPr lang="es-ES" sz="1300" dirty="0"/>
              <a:t> es un espacio que podemos controlar y que separa cada pista o </a:t>
            </a:r>
            <a:r>
              <a:rPr lang="es-ES" sz="1300" dirty="0" err="1"/>
              <a:t>track</a:t>
            </a:r>
            <a:endParaRPr lang="es-ES" sz="1400" dirty="0"/>
          </a:p>
        </p:txBody>
      </p:sp>
      <p:pic>
        <p:nvPicPr>
          <p:cNvPr id="4" name="Imagen 3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38E2ABE7-E53E-4497-839A-5C85CA5C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60" y="1902293"/>
            <a:ext cx="5357646" cy="2984515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92D5A583-2677-4CEF-A89F-54F912CBE39B}"/>
              </a:ext>
            </a:extLst>
          </p:cNvPr>
          <p:cNvSpPr/>
          <p:nvPr/>
        </p:nvSpPr>
        <p:spPr>
          <a:xfrm>
            <a:off x="6085434" y="3338566"/>
            <a:ext cx="2293456" cy="111967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2E16F8AD-34AE-4A80-A102-8A07B3F7A79F}"/>
              </a:ext>
            </a:extLst>
          </p:cNvPr>
          <p:cNvSpPr/>
          <p:nvPr/>
        </p:nvSpPr>
        <p:spPr>
          <a:xfrm rot="16200000">
            <a:off x="4537451" y="2028575"/>
            <a:ext cx="1035143" cy="111969"/>
          </a:xfrm>
          <a:prstGeom prst="leftArrow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8A5F81-8BD4-4B18-8DB5-0EBEC822C7E8}"/>
              </a:ext>
            </a:extLst>
          </p:cNvPr>
          <p:cNvSpPr txBox="1"/>
          <p:nvPr/>
        </p:nvSpPr>
        <p:spPr>
          <a:xfrm>
            <a:off x="6951306" y="3075648"/>
            <a:ext cx="14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filas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965326-3B47-4200-BAA1-D0BCCFD92A62}"/>
              </a:ext>
            </a:extLst>
          </p:cNvPr>
          <p:cNvSpPr txBox="1"/>
          <p:nvPr/>
        </p:nvSpPr>
        <p:spPr>
          <a:xfrm>
            <a:off x="5055022" y="1524184"/>
            <a:ext cx="198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</a:rPr>
              <a:t>Gap entre columnas</a:t>
            </a:r>
          </a:p>
        </p:txBody>
      </p:sp>
    </p:spTree>
    <p:extLst>
      <p:ext uri="{BB962C8B-B14F-4D97-AF65-F5344CB8AC3E}">
        <p14:creationId xmlns:p14="http://schemas.microsoft.com/office/powerpoint/2010/main" val="3716760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2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Lemoncode">
      <a:dk1>
        <a:srgbClr val="404040"/>
      </a:dk1>
      <a:lt1>
        <a:srgbClr val="FFFFFF"/>
      </a:lt1>
      <a:dk2>
        <a:srgbClr val="347584"/>
      </a:dk2>
      <a:lt2>
        <a:srgbClr val="659B91"/>
      </a:lt2>
      <a:accent1>
        <a:srgbClr val="D9D900"/>
      </a:accent1>
      <a:accent2>
        <a:srgbClr val="F88F70"/>
      </a:accent2>
      <a:accent3>
        <a:srgbClr val="00A7D7"/>
      </a:accent3>
      <a:accent4>
        <a:srgbClr val="ED5023"/>
      </a:accent4>
      <a:accent5>
        <a:srgbClr val="AEAC99"/>
      </a:accent5>
      <a:accent6>
        <a:srgbClr val="404040"/>
      </a:accent6>
      <a:hlink>
        <a:srgbClr val="C0FAFF"/>
      </a:hlink>
      <a:folHlink>
        <a:srgbClr val="AA4E6E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antilla-lemoncode.potx" id="{7D3B7753-B03B-4F7C-9611-0C73B7B0A83E}" vid="{95D29CCB-AA32-40C8-8A43-7C2599FF58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plantilla-lemoncode</Template>
  <TotalTime>1016</TotalTime>
  <Words>2109</Words>
  <Application>Microsoft Office PowerPoint</Application>
  <PresentationFormat>Presentación en pantalla (16:9)</PresentationFormat>
  <Paragraphs>212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Neo Sans Std</vt:lpstr>
      <vt:lpstr>Neo Sans Std Light</vt:lpstr>
      <vt:lpstr>Helvetica Neue</vt:lpstr>
      <vt:lpstr>Montserrat SemiBold</vt:lpstr>
      <vt:lpstr>Calibri</vt:lpstr>
      <vt:lpstr>Open Sans</vt:lpstr>
      <vt:lpstr>Cascadia Code PL</vt:lpstr>
      <vt:lpstr>Arial</vt:lpstr>
      <vt:lpstr>DejaVu Sans Mono</vt:lpstr>
      <vt:lpstr>Neo Sans Std Medium</vt:lpstr>
      <vt:lpstr>Tema de Office</vt:lpstr>
      <vt:lpstr>Presentación de PowerPoint</vt:lpstr>
      <vt:lpstr>Agenda</vt:lpstr>
      <vt:lpstr>¿Qué es CSS Grid?</vt:lpstr>
      <vt:lpstr>Presentación de PowerPoint</vt:lpstr>
      <vt:lpstr>Grid Tracks o pistas </vt:lpstr>
      <vt:lpstr>Líneas de cuadrícula </vt:lpstr>
      <vt:lpstr>Grid Cell o celda </vt:lpstr>
      <vt:lpstr>Grid Áreas </vt:lpstr>
      <vt:lpstr>Grid Gutters o Gap </vt:lpstr>
      <vt:lpstr>Presentación de PowerPoint</vt:lpstr>
      <vt:lpstr>Antes de empezar…</vt:lpstr>
      <vt:lpstr>Propiedades para el control de estructura I</vt:lpstr>
      <vt:lpstr>Propiedades para el control de estructura II</vt:lpstr>
      <vt:lpstr>Propiedades para el control de estructura III</vt:lpstr>
      <vt:lpstr>Propiedades para el control de estructura IV</vt:lpstr>
      <vt:lpstr>Propiedades para el control de estructura V</vt:lpstr>
      <vt:lpstr>Presentación de PowerPoint</vt:lpstr>
      <vt:lpstr>Propiedades para posiconar grid ítems I</vt:lpstr>
      <vt:lpstr>Propiedades para posiconar grid ítems II</vt:lpstr>
      <vt:lpstr>Presentación de PowerPoint</vt:lpstr>
      <vt:lpstr>Propiedades para espaciar grid ítems</vt:lpstr>
      <vt:lpstr>Comportamiento por defecto de la caja en bloque</vt:lpstr>
      <vt:lpstr>Comportamiento por defecto de la caja en línea</vt:lpstr>
      <vt:lpstr>Comportamiento especial inline-block</vt:lpstr>
      <vt:lpstr>Visualización interna y externa de una caja</vt:lpstr>
      <vt:lpstr>Presentación de PowerPoint</vt:lpstr>
      <vt:lpstr>Propiedad display</vt:lpstr>
      <vt:lpstr>Presentación de PowerPoint</vt:lpstr>
      <vt:lpstr>¡ Muchas gracias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Braulio Botella</dc:creator>
  <cp:keywords>lemoncode</cp:keywords>
  <dc:description/>
  <cp:lastModifiedBy>Braulio Botella</cp:lastModifiedBy>
  <cp:revision>79</cp:revision>
  <dcterms:created xsi:type="dcterms:W3CDTF">2021-05-17T07:17:16Z</dcterms:created>
  <dcterms:modified xsi:type="dcterms:W3CDTF">2021-05-25T18:05:37Z</dcterms:modified>
  <cp:category/>
</cp:coreProperties>
</file>